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665" r:id="rId3"/>
    <p:sldId id="700" r:id="rId4"/>
    <p:sldId id="696" r:id="rId5"/>
    <p:sldId id="709" r:id="rId6"/>
    <p:sldId id="514" r:id="rId7"/>
    <p:sldId id="702" r:id="rId8"/>
    <p:sldId id="620" r:id="rId9"/>
    <p:sldId id="262" r:id="rId10"/>
    <p:sldId id="664" r:id="rId11"/>
    <p:sldId id="616" r:id="rId12"/>
    <p:sldId id="313" r:id="rId13"/>
    <p:sldId id="647" r:id="rId14"/>
    <p:sldId id="704" r:id="rId15"/>
    <p:sldId id="312" r:id="rId16"/>
    <p:sldId id="705" r:id="rId17"/>
    <p:sldId id="697" r:id="rId18"/>
    <p:sldId id="706" r:id="rId19"/>
    <p:sldId id="319" r:id="rId20"/>
    <p:sldId id="320" r:id="rId21"/>
    <p:sldId id="321" r:id="rId22"/>
    <p:sldId id="322" r:id="rId23"/>
    <p:sldId id="323" r:id="rId24"/>
    <p:sldId id="408" r:id="rId25"/>
    <p:sldId id="330" r:id="rId26"/>
    <p:sldId id="315" r:id="rId27"/>
    <p:sldId id="662" r:id="rId28"/>
    <p:sldId id="707" r:id="rId29"/>
    <p:sldId id="698" r:id="rId30"/>
    <p:sldId id="657" r:id="rId31"/>
    <p:sldId id="658" r:id="rId32"/>
    <p:sldId id="327" r:id="rId33"/>
    <p:sldId id="420" r:id="rId34"/>
    <p:sldId id="659" r:id="rId35"/>
    <p:sldId id="310" r:id="rId36"/>
    <p:sldId id="710" r:id="rId37"/>
    <p:sldId id="699" r:id="rId38"/>
    <p:sldId id="711" r:id="rId39"/>
    <p:sldId id="510" r:id="rId40"/>
    <p:sldId id="276" r:id="rId41"/>
    <p:sldId id="511" r:id="rId42"/>
    <p:sldId id="495" r:id="rId43"/>
    <p:sldId id="494" r:id="rId44"/>
    <p:sldId id="512" r:id="rId45"/>
    <p:sldId id="296" r:id="rId46"/>
    <p:sldId id="492" r:id="rId47"/>
    <p:sldId id="693" r:id="rId48"/>
    <p:sldId id="292" r:id="rId49"/>
    <p:sldId id="628" r:id="rId50"/>
    <p:sldId id="712" r:id="rId51"/>
    <p:sldId id="694" r:id="rId52"/>
    <p:sldId id="695" r:id="rId53"/>
  </p:sldIdLst>
  <p:sldSz cx="12192000" cy="6858000"/>
  <p:notesSz cx="6858000" cy="9926638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E0423-98CE-43CA-B37F-F26CF7B2EEE5}">
          <p14:sldIdLst>
            <p14:sldId id="256"/>
            <p14:sldId id="665"/>
          </p14:sldIdLst>
        </p14:section>
        <p14:section name="Summary Section" id="{C8CAED37-29D1-4B37-93ED-D7D436E40FD9}">
          <p14:sldIdLst>
            <p14:sldId id="700"/>
          </p14:sldIdLst>
        </p14:section>
        <p14:section name="Section 1" id="{C394A493-1B89-4953-B9A9-EA9D7E12B4E6}">
          <p14:sldIdLst>
            <p14:sldId id="696"/>
            <p14:sldId id="709"/>
            <p14:sldId id="514"/>
            <p14:sldId id="702"/>
            <p14:sldId id="620"/>
            <p14:sldId id="262"/>
            <p14:sldId id="664"/>
            <p14:sldId id="616"/>
            <p14:sldId id="313"/>
            <p14:sldId id="647"/>
            <p14:sldId id="704"/>
            <p14:sldId id="312"/>
            <p14:sldId id="705"/>
          </p14:sldIdLst>
        </p14:section>
        <p14:section name="Section 2" id="{0F1B7B7D-7597-4851-BDAE-AFDCD049D42C}">
          <p14:sldIdLst>
            <p14:sldId id="697"/>
            <p14:sldId id="706"/>
            <p14:sldId id="319"/>
            <p14:sldId id="320"/>
            <p14:sldId id="321"/>
            <p14:sldId id="322"/>
            <p14:sldId id="323"/>
            <p14:sldId id="408"/>
            <p14:sldId id="330"/>
            <p14:sldId id="315"/>
            <p14:sldId id="662"/>
            <p14:sldId id="707"/>
          </p14:sldIdLst>
        </p14:section>
        <p14:section name="Section 3" id="{809B2B13-30C4-4FA8-B4B9-3EA737F19CEC}">
          <p14:sldIdLst>
            <p14:sldId id="698"/>
            <p14:sldId id="657"/>
            <p14:sldId id="658"/>
            <p14:sldId id="327"/>
            <p14:sldId id="420"/>
            <p14:sldId id="659"/>
            <p14:sldId id="310"/>
            <p14:sldId id="710"/>
          </p14:sldIdLst>
        </p14:section>
        <p14:section name="Section 4" id="{4E3411BF-1A8C-4824-B4DD-BBCB22335E3A}">
          <p14:sldIdLst>
            <p14:sldId id="699"/>
            <p14:sldId id="711"/>
            <p14:sldId id="510"/>
            <p14:sldId id="276"/>
            <p14:sldId id="511"/>
            <p14:sldId id="495"/>
            <p14:sldId id="494"/>
            <p14:sldId id="512"/>
            <p14:sldId id="296"/>
            <p14:sldId id="492"/>
            <p14:sldId id="693"/>
            <p14:sldId id="292"/>
            <p14:sldId id="628"/>
            <p14:sldId id="712"/>
            <p14:sldId id="694"/>
            <p14:sldId id="6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9A"/>
    <a:srgbClr val="F2E666"/>
    <a:srgbClr val="0F9ED9"/>
    <a:srgbClr val="404040"/>
    <a:srgbClr val="3A8A86"/>
    <a:srgbClr val="00A099"/>
    <a:srgbClr val="E1FFFE"/>
    <a:srgbClr val="C1FFFC"/>
    <a:srgbClr val="FFFFFF"/>
    <a:srgbClr val="779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BF129-25C0-45BD-843B-EE0B487ABC01}" v="2707" dt="2023-05-28T15:54:24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" userId="d21672b1b616e40b" providerId="LiveId" clId="{1F7FD920-BED7-4CF9-B932-C3EEF3135F38}"/>
    <pc:docChg chg="custSel replTag delTag">
      <pc:chgData name="Paul" userId="d21672b1b616e40b" providerId="LiveId" clId="{1F7FD920-BED7-4CF9-B932-C3EEF3135F38}" dt="2023-04-23T15:05:12.209" v="5"/>
      <pc:docMkLst>
        <pc:docMk/>
      </pc:docMkLst>
    </pc:docChg>
  </pc:docChgLst>
  <pc:docChgLst>
    <pc:chgData name="Paul Coulter" userId="23489edf-af2e-4017-b346-ee80b4301f24" providerId="ADAL" clId="{D5408BA2-2CD0-471A-8A1B-9E60C66C8361}"/>
    <pc:docChg chg="undo custSel addSld delSld modSld sldOrd modMainMaster delSection replTag delTag">
      <pc:chgData name="Paul Coulter" userId="23489edf-af2e-4017-b346-ee80b4301f24" providerId="ADAL" clId="{D5408BA2-2CD0-471A-8A1B-9E60C66C8361}" dt="2023-05-09T08:13:07.683" v="6824"/>
      <pc:docMkLst>
        <pc:docMk/>
      </pc:docMkLst>
      <pc:sldChg chg="addSp delSp modSp mod">
        <pc:chgData name="Paul Coulter" userId="23489edf-af2e-4017-b346-ee80b4301f24" providerId="ADAL" clId="{D5408BA2-2CD0-471A-8A1B-9E60C66C8361}" dt="2023-04-28T13:10:47.400" v="123" actId="27636"/>
        <pc:sldMkLst>
          <pc:docMk/>
          <pc:sldMk cId="1678750053" sldId="256"/>
        </pc:sldMkLst>
        <pc:spChg chg="add del mod">
          <ac:chgData name="Paul Coulter" userId="23489edf-af2e-4017-b346-ee80b4301f24" providerId="ADAL" clId="{D5408BA2-2CD0-471A-8A1B-9E60C66C8361}" dt="2023-04-28T13:09:22.516" v="11"/>
          <ac:spMkLst>
            <pc:docMk/>
            <pc:sldMk cId="1678750053" sldId="256"/>
            <ac:spMk id="2" creationId="{CFF71A42-9623-3DBF-5DF2-F0479FBD95B8}"/>
          </ac:spMkLst>
        </pc:spChg>
        <pc:spChg chg="mod">
          <ac:chgData name="Paul Coulter" userId="23489edf-af2e-4017-b346-ee80b4301f24" providerId="ADAL" clId="{D5408BA2-2CD0-471A-8A1B-9E60C66C8361}" dt="2023-04-28T13:10:38.125" v="117" actId="20577"/>
          <ac:spMkLst>
            <pc:docMk/>
            <pc:sldMk cId="1678750053" sldId="256"/>
            <ac:spMk id="3" creationId="{918AB56C-8873-462B-8C40-366475B676D8}"/>
          </ac:spMkLst>
        </pc:spChg>
        <pc:spChg chg="add mod">
          <ac:chgData name="Paul Coulter" userId="23489edf-af2e-4017-b346-ee80b4301f24" providerId="ADAL" clId="{D5408BA2-2CD0-471A-8A1B-9E60C66C8361}" dt="2023-04-28T13:10:47.400" v="123" actId="27636"/>
          <ac:spMkLst>
            <pc:docMk/>
            <pc:sldMk cId="1678750053" sldId="256"/>
            <ac:spMk id="4" creationId="{977C56A6-6658-6585-45B0-C4C759A2E6BC}"/>
          </ac:spMkLst>
        </pc:spChg>
        <pc:picChg chg="add del">
          <ac:chgData name="Paul Coulter" userId="23489edf-af2e-4017-b346-ee80b4301f24" providerId="ADAL" clId="{D5408BA2-2CD0-471A-8A1B-9E60C66C8361}" dt="2023-04-28T13:09:11.847" v="4" actId="478"/>
          <ac:picMkLst>
            <pc:docMk/>
            <pc:sldMk cId="1678750053" sldId="256"/>
            <ac:picMk id="8" creationId="{849CE518-8AD2-501A-FF76-2CB11AED4242}"/>
          </ac:picMkLst>
        </pc:picChg>
      </pc:sldChg>
      <pc:sldChg chg="del">
        <pc:chgData name="Paul Coulter" userId="23489edf-af2e-4017-b346-ee80b4301f24" providerId="ADAL" clId="{D5408BA2-2CD0-471A-8A1B-9E60C66C8361}" dt="2023-04-28T13:11:51.654" v="214" actId="47"/>
        <pc:sldMkLst>
          <pc:docMk/>
          <pc:sldMk cId="4224395913" sldId="258"/>
        </pc:sldMkLst>
      </pc:sldChg>
      <pc:sldChg chg="modSp mod ord modAnim">
        <pc:chgData name="Paul Coulter" userId="23489edf-af2e-4017-b346-ee80b4301f24" providerId="ADAL" clId="{D5408BA2-2CD0-471A-8A1B-9E60C66C8361}" dt="2023-04-28T13:21:33.648" v="693"/>
        <pc:sldMkLst>
          <pc:docMk/>
          <pc:sldMk cId="168704851" sldId="262"/>
        </pc:sldMkLst>
        <pc:spChg chg="mod">
          <ac:chgData name="Paul Coulter" userId="23489edf-af2e-4017-b346-ee80b4301f24" providerId="ADAL" clId="{D5408BA2-2CD0-471A-8A1B-9E60C66C8361}" dt="2023-04-28T13:15:56.509" v="446" actId="14100"/>
          <ac:spMkLst>
            <pc:docMk/>
            <pc:sldMk cId="168704851" sldId="262"/>
            <ac:spMk id="3" creationId="{DAB3B57C-9B4A-498A-B850-6BE89FDACADA}"/>
          </ac:spMkLst>
        </pc:spChg>
        <pc:spChg chg="mod">
          <ac:chgData name="Paul Coulter" userId="23489edf-af2e-4017-b346-ee80b4301f24" providerId="ADAL" clId="{D5408BA2-2CD0-471A-8A1B-9E60C66C8361}" dt="2023-04-28T13:15:40.479" v="431" actId="20577"/>
          <ac:spMkLst>
            <pc:docMk/>
            <pc:sldMk cId="168704851" sldId="262"/>
            <ac:spMk id="6" creationId="{0D7D02C8-D861-9D32-4FE5-9E423E45BAFA}"/>
          </ac:spMkLst>
        </pc:spChg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3732518804" sldId="276"/>
        </pc:sldMkLst>
      </pc:sldChg>
      <pc:sldChg chg="addSp modSp add mod modAnim">
        <pc:chgData name="Paul Coulter" userId="23489edf-af2e-4017-b346-ee80b4301f24" providerId="ADAL" clId="{D5408BA2-2CD0-471A-8A1B-9E60C66C8361}" dt="2023-04-28T13:56:08.839" v="2263" actId="1076"/>
        <pc:sldMkLst>
          <pc:docMk/>
          <pc:sldMk cId="1014389655" sldId="278"/>
        </pc:sldMkLst>
        <pc:spChg chg="mod">
          <ac:chgData name="Paul Coulter" userId="23489edf-af2e-4017-b346-ee80b4301f24" providerId="ADAL" clId="{D5408BA2-2CD0-471A-8A1B-9E60C66C8361}" dt="2023-04-28T13:49:44.313" v="2011" actId="14100"/>
          <ac:spMkLst>
            <pc:docMk/>
            <pc:sldMk cId="1014389655" sldId="278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4-28T13:54:49.981" v="2222" actId="14100"/>
          <ac:spMkLst>
            <pc:docMk/>
            <pc:sldMk cId="1014389655" sldId="278"/>
            <ac:spMk id="3" creationId="{00000000-0000-0000-0000-000000000000}"/>
          </ac:spMkLst>
        </pc:spChg>
        <pc:spChg chg="add mod">
          <ac:chgData name="Paul Coulter" userId="23489edf-af2e-4017-b346-ee80b4301f24" providerId="ADAL" clId="{D5408BA2-2CD0-471A-8A1B-9E60C66C8361}" dt="2023-04-28T13:54:17.128" v="2194" actId="1076"/>
          <ac:spMkLst>
            <pc:docMk/>
            <pc:sldMk cId="1014389655" sldId="278"/>
            <ac:spMk id="5" creationId="{293BC2D4-6FF5-C1BA-694A-6893EAE06D3A}"/>
          </ac:spMkLst>
        </pc:spChg>
        <pc:spChg chg="add mod">
          <ac:chgData name="Paul Coulter" userId="23489edf-af2e-4017-b346-ee80b4301f24" providerId="ADAL" clId="{D5408BA2-2CD0-471A-8A1B-9E60C66C8361}" dt="2023-04-28T13:55:51.473" v="2255" actId="1076"/>
          <ac:spMkLst>
            <pc:docMk/>
            <pc:sldMk cId="1014389655" sldId="278"/>
            <ac:spMk id="6" creationId="{F3704ADC-AD7D-CB54-EE5C-841F90A4DE71}"/>
          </ac:spMkLst>
        </pc:spChg>
        <pc:spChg chg="add mod">
          <ac:chgData name="Paul Coulter" userId="23489edf-af2e-4017-b346-ee80b4301f24" providerId="ADAL" clId="{D5408BA2-2CD0-471A-8A1B-9E60C66C8361}" dt="2023-04-28T13:55:17.877" v="2240" actId="14100"/>
          <ac:spMkLst>
            <pc:docMk/>
            <pc:sldMk cId="1014389655" sldId="278"/>
            <ac:spMk id="7" creationId="{7812A64B-00D1-3F3F-74A0-48ECE43EB278}"/>
          </ac:spMkLst>
        </pc:spChg>
        <pc:spChg chg="add mod">
          <ac:chgData name="Paul Coulter" userId="23489edf-af2e-4017-b346-ee80b4301f24" providerId="ADAL" clId="{D5408BA2-2CD0-471A-8A1B-9E60C66C8361}" dt="2023-04-28T13:56:08.839" v="2263" actId="1076"/>
          <ac:spMkLst>
            <pc:docMk/>
            <pc:sldMk cId="1014389655" sldId="278"/>
            <ac:spMk id="8" creationId="{E70B091E-A9E0-3713-18E4-F9599B3C3B3E}"/>
          </ac:spMkLst>
        </pc:spChg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2820421161" sldId="285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767844676" sldId="286"/>
        </pc:sldMkLst>
      </pc:sldChg>
      <pc:sldChg chg="add del">
        <pc:chgData name="Paul Coulter" userId="23489edf-af2e-4017-b346-ee80b4301f24" providerId="ADAL" clId="{D5408BA2-2CD0-471A-8A1B-9E60C66C8361}" dt="2023-04-28T14:17:23.540" v="2516" actId="47"/>
        <pc:sldMkLst>
          <pc:docMk/>
          <pc:sldMk cId="261911031" sldId="289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1784556195" sldId="289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844480382" sldId="292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2508911663" sldId="296"/>
        </pc:sldMkLst>
      </pc:sldChg>
      <pc:sldChg chg="addSp modSp mod modAnim">
        <pc:chgData name="Paul Coulter" userId="23489edf-af2e-4017-b346-ee80b4301f24" providerId="ADAL" clId="{D5408BA2-2CD0-471A-8A1B-9E60C66C8361}" dt="2023-05-08T20:58:41.024" v="5282" actId="20577"/>
        <pc:sldMkLst>
          <pc:docMk/>
          <pc:sldMk cId="2779508066" sldId="299"/>
        </pc:sldMkLst>
        <pc:spChg chg="mod">
          <ac:chgData name="Paul Coulter" userId="23489edf-af2e-4017-b346-ee80b4301f24" providerId="ADAL" clId="{D5408BA2-2CD0-471A-8A1B-9E60C66C8361}" dt="2023-05-05T14:24:11.020" v="4780" actId="403"/>
          <ac:spMkLst>
            <pc:docMk/>
            <pc:sldMk cId="2779508066" sldId="299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0:58:41.024" v="5282" actId="20577"/>
          <ac:spMkLst>
            <pc:docMk/>
            <pc:sldMk cId="2779508066" sldId="299"/>
            <ac:spMk id="3" creationId="{00000000-0000-0000-0000-000000000000}"/>
          </ac:spMkLst>
        </pc:spChg>
        <pc:spChg chg="add mod">
          <ac:chgData name="Paul Coulter" userId="23489edf-af2e-4017-b346-ee80b4301f24" providerId="ADAL" clId="{D5408BA2-2CD0-471A-8A1B-9E60C66C8361}" dt="2023-05-05T13:00:10.523" v="3844" actId="114"/>
          <ac:spMkLst>
            <pc:docMk/>
            <pc:sldMk cId="2779508066" sldId="299"/>
            <ac:spMk id="5" creationId="{28B91599-8810-4FAF-E4A1-9ADE5E98DB95}"/>
          </ac:spMkLst>
        </pc:spChg>
        <pc:cxnChg chg="add mod">
          <ac:chgData name="Paul Coulter" userId="23489edf-af2e-4017-b346-ee80b4301f24" providerId="ADAL" clId="{D5408BA2-2CD0-471A-8A1B-9E60C66C8361}" dt="2023-05-05T12:59:50.555" v="3830" actId="1076"/>
          <ac:cxnSpMkLst>
            <pc:docMk/>
            <pc:sldMk cId="2779508066" sldId="299"/>
            <ac:cxnSpMk id="7" creationId="{7A244D5A-1FAE-47DC-E941-4902CB88CD1E}"/>
          </ac:cxnSpMkLst>
        </pc:cxnChg>
        <pc:cxnChg chg="add mod">
          <ac:chgData name="Paul Coulter" userId="23489edf-af2e-4017-b346-ee80b4301f24" providerId="ADAL" clId="{D5408BA2-2CD0-471A-8A1B-9E60C66C8361}" dt="2023-05-05T12:59:54.227" v="3834" actId="14100"/>
          <ac:cxnSpMkLst>
            <pc:docMk/>
            <pc:sldMk cId="2779508066" sldId="299"/>
            <ac:cxnSpMk id="9" creationId="{E5691FFC-6284-3A73-755D-1F45DB6FF6D6}"/>
          </ac:cxnSpMkLst>
        </pc:cxnChg>
      </pc:sldChg>
      <pc:sldChg chg="add del">
        <pc:chgData name="Paul Coulter" userId="23489edf-af2e-4017-b346-ee80b4301f24" providerId="ADAL" clId="{D5408BA2-2CD0-471A-8A1B-9E60C66C8361}" dt="2023-04-28T14:44:30.765" v="3137" actId="47"/>
        <pc:sldMkLst>
          <pc:docMk/>
          <pc:sldMk cId="3319527192" sldId="309"/>
        </pc:sldMkLst>
      </pc:sldChg>
      <pc:sldChg chg="modSp del mod modAnim">
        <pc:chgData name="Paul Coulter" userId="23489edf-af2e-4017-b346-ee80b4301f24" providerId="ADAL" clId="{D5408BA2-2CD0-471A-8A1B-9E60C66C8361}" dt="2023-05-05T13:54:36.661" v="4624" actId="2696"/>
        <pc:sldMkLst>
          <pc:docMk/>
          <pc:sldMk cId="3489015221" sldId="310"/>
        </pc:sldMkLst>
        <pc:spChg chg="mod">
          <ac:chgData name="Paul Coulter" userId="23489edf-af2e-4017-b346-ee80b4301f24" providerId="ADAL" clId="{D5408BA2-2CD0-471A-8A1B-9E60C66C8361}" dt="2023-05-05T13:04:12.252" v="3934" actId="20577"/>
          <ac:spMkLst>
            <pc:docMk/>
            <pc:sldMk cId="3489015221" sldId="310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53:35.613" v="4614" actId="404"/>
          <ac:spMkLst>
            <pc:docMk/>
            <pc:sldMk cId="3489015221" sldId="310"/>
            <ac:spMk id="3" creationId="{00000000-0000-0000-0000-000000000000}"/>
          </ac:spMkLst>
        </pc:spChg>
      </pc:sldChg>
      <pc:sldChg chg="add del">
        <pc:chgData name="Paul Coulter" userId="23489edf-af2e-4017-b346-ee80b4301f24" providerId="ADAL" clId="{D5408BA2-2CD0-471A-8A1B-9E60C66C8361}" dt="2023-05-05T13:55:30.738" v="4628" actId="2696"/>
        <pc:sldMkLst>
          <pc:docMk/>
          <pc:sldMk cId="1262955796" sldId="311"/>
        </pc:sldMkLst>
      </pc:sldChg>
      <pc:sldChg chg="modSp add mod modAnim">
        <pc:chgData name="Paul Coulter" userId="23489edf-af2e-4017-b346-ee80b4301f24" providerId="ADAL" clId="{D5408BA2-2CD0-471A-8A1B-9E60C66C8361}" dt="2023-05-05T13:57:07.017" v="4669" actId="20577"/>
        <pc:sldMkLst>
          <pc:docMk/>
          <pc:sldMk cId="3576599139" sldId="312"/>
        </pc:sldMkLst>
        <pc:spChg chg="mod">
          <ac:chgData name="Paul Coulter" userId="23489edf-af2e-4017-b346-ee80b4301f24" providerId="ADAL" clId="{D5408BA2-2CD0-471A-8A1B-9E60C66C8361}" dt="2023-05-05T13:57:07.017" v="4669" actId="20577"/>
          <ac:spMkLst>
            <pc:docMk/>
            <pc:sldMk cId="3576599139" sldId="312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05:51.449" v="3989" actId="20578"/>
          <ac:spMkLst>
            <pc:docMk/>
            <pc:sldMk cId="3576599139" sldId="312"/>
            <ac:spMk id="3" creationId="{00000000-0000-0000-0000-000000000000}"/>
          </ac:spMkLst>
        </pc:spChg>
      </pc:sldChg>
      <pc:sldChg chg="modSp mod ord modAnim">
        <pc:chgData name="Paul Coulter" userId="23489edf-af2e-4017-b346-ee80b4301f24" providerId="ADAL" clId="{D5408BA2-2CD0-471A-8A1B-9E60C66C8361}" dt="2023-05-05T13:03:34.753" v="3918"/>
        <pc:sldMkLst>
          <pc:docMk/>
          <pc:sldMk cId="1370600767" sldId="313"/>
        </pc:sldMkLst>
        <pc:spChg chg="mod">
          <ac:chgData name="Paul Coulter" userId="23489edf-af2e-4017-b346-ee80b4301f24" providerId="ADAL" clId="{D5408BA2-2CD0-471A-8A1B-9E60C66C8361}" dt="2023-05-05T13:02:22.827" v="3888" actId="20577"/>
          <ac:spMkLst>
            <pc:docMk/>
            <pc:sldMk cId="1370600767" sldId="313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4-28T13:17:07.681" v="500" actId="179"/>
          <ac:spMkLst>
            <pc:docMk/>
            <pc:sldMk cId="1370600767" sldId="313"/>
            <ac:spMk id="3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4-28T13:17:28.559" v="517" actId="1076"/>
          <ac:spMkLst>
            <pc:docMk/>
            <pc:sldMk cId="1370600767" sldId="313"/>
            <ac:spMk id="4" creationId="{AA4922F1-47B5-40CA-B30E-36959A27AFD7}"/>
          </ac:spMkLst>
        </pc:spChg>
        <pc:spChg chg="mod">
          <ac:chgData name="Paul Coulter" userId="23489edf-af2e-4017-b346-ee80b4301f24" providerId="ADAL" clId="{D5408BA2-2CD0-471A-8A1B-9E60C66C8361}" dt="2023-04-28T13:17:33.514" v="518" actId="121"/>
          <ac:spMkLst>
            <pc:docMk/>
            <pc:sldMk cId="1370600767" sldId="313"/>
            <ac:spMk id="6" creationId="{14D25EAE-8580-4DBB-9122-F5DF092D0F08}"/>
          </ac:spMkLst>
        </pc:spChg>
        <pc:spChg chg="mod">
          <ac:chgData name="Paul Coulter" userId="23489edf-af2e-4017-b346-ee80b4301f24" providerId="ADAL" clId="{D5408BA2-2CD0-471A-8A1B-9E60C66C8361}" dt="2023-04-28T13:17:41.157" v="529" actId="1076"/>
          <ac:spMkLst>
            <pc:docMk/>
            <pc:sldMk cId="1370600767" sldId="313"/>
            <ac:spMk id="8" creationId="{BFF1A08A-2771-4F5C-A1DD-35482A49CF08}"/>
          </ac:spMkLst>
        </pc:spChg>
      </pc:sldChg>
      <pc:sldChg chg="modSp mod ord modAnim">
        <pc:chgData name="Paul Coulter" userId="23489edf-af2e-4017-b346-ee80b4301f24" providerId="ADAL" clId="{D5408BA2-2CD0-471A-8A1B-9E60C66C8361}" dt="2023-04-28T13:27:20.802" v="890"/>
        <pc:sldMkLst>
          <pc:docMk/>
          <pc:sldMk cId="101011769" sldId="314"/>
        </pc:sldMkLst>
        <pc:spChg chg="mod">
          <ac:chgData name="Paul Coulter" userId="23489edf-af2e-4017-b346-ee80b4301f24" providerId="ADAL" clId="{D5408BA2-2CD0-471A-8A1B-9E60C66C8361}" dt="2023-04-28T13:15:34.596" v="429" actId="27636"/>
          <ac:spMkLst>
            <pc:docMk/>
            <pc:sldMk cId="101011769" sldId="314"/>
            <ac:spMk id="2" creationId="{461E3FED-5F38-4D6A-B337-A376B33A9733}"/>
          </ac:spMkLst>
        </pc:spChg>
        <pc:spChg chg="mod">
          <ac:chgData name="Paul Coulter" userId="23489edf-af2e-4017-b346-ee80b4301f24" providerId="ADAL" clId="{D5408BA2-2CD0-471A-8A1B-9E60C66C8361}" dt="2023-04-28T13:27:06.863" v="881" actId="20578"/>
          <ac:spMkLst>
            <pc:docMk/>
            <pc:sldMk cId="101011769" sldId="314"/>
            <ac:spMk id="3" creationId="{CE16C436-16FD-46BC-9AA1-8F3720702CE9}"/>
          </ac:spMkLst>
        </pc:spChg>
      </pc:sldChg>
      <pc:sldChg chg="modSp add mod">
        <pc:chgData name="Paul Coulter" userId="23489edf-af2e-4017-b346-ee80b4301f24" providerId="ADAL" clId="{D5408BA2-2CD0-471A-8A1B-9E60C66C8361}" dt="2023-04-28T14:53:54.701" v="3426" actId="403"/>
        <pc:sldMkLst>
          <pc:docMk/>
          <pc:sldMk cId="506227721" sldId="315"/>
        </pc:sldMkLst>
        <pc:spChg chg="mod">
          <ac:chgData name="Paul Coulter" userId="23489edf-af2e-4017-b346-ee80b4301f24" providerId="ADAL" clId="{D5408BA2-2CD0-471A-8A1B-9E60C66C8361}" dt="2023-04-28T14:53:54.701" v="3426" actId="403"/>
          <ac:spMkLst>
            <pc:docMk/>
            <pc:sldMk cId="506227721" sldId="315"/>
            <ac:spMk id="2" creationId="{00000000-0000-0000-0000-000000000000}"/>
          </ac:spMkLst>
        </pc:spChg>
      </pc:sldChg>
      <pc:sldChg chg="modSp mod">
        <pc:chgData name="Paul Coulter" userId="23489edf-af2e-4017-b346-ee80b4301f24" providerId="ADAL" clId="{D5408BA2-2CD0-471A-8A1B-9E60C66C8361}" dt="2023-04-28T14:14:33.992" v="2481" actId="20577"/>
        <pc:sldMkLst>
          <pc:docMk/>
          <pc:sldMk cId="1789562646" sldId="316"/>
        </pc:sldMkLst>
        <pc:spChg chg="mod">
          <ac:chgData name="Paul Coulter" userId="23489edf-af2e-4017-b346-ee80b4301f24" providerId="ADAL" clId="{D5408BA2-2CD0-471A-8A1B-9E60C66C8361}" dt="2023-04-28T13:11:38.466" v="206" actId="1076"/>
          <ac:spMkLst>
            <pc:docMk/>
            <pc:sldMk cId="1789562646" sldId="316"/>
            <ac:spMk id="4" creationId="{6E9DBB77-2591-4969-8EE9-3CAFF06E3A7E}"/>
          </ac:spMkLst>
        </pc:spChg>
        <pc:spChg chg="mod">
          <ac:chgData name="Paul Coulter" userId="23489edf-af2e-4017-b346-ee80b4301f24" providerId="ADAL" clId="{D5408BA2-2CD0-471A-8A1B-9E60C66C8361}" dt="2023-04-28T14:14:33.992" v="2481" actId="20577"/>
          <ac:spMkLst>
            <pc:docMk/>
            <pc:sldMk cId="1789562646" sldId="316"/>
            <ac:spMk id="5" creationId="{A558DECB-F9E0-4562-BF51-0B6CE5FD89D9}"/>
          </ac:spMkLst>
        </pc:spChg>
      </pc:sldChg>
      <pc:sldChg chg="del">
        <pc:chgData name="Paul Coulter" userId="23489edf-af2e-4017-b346-ee80b4301f24" providerId="ADAL" clId="{D5408BA2-2CD0-471A-8A1B-9E60C66C8361}" dt="2023-04-28T13:13:23.284" v="299" actId="47"/>
        <pc:sldMkLst>
          <pc:docMk/>
          <pc:sldMk cId="585068282" sldId="317"/>
        </pc:sldMkLst>
      </pc:sldChg>
      <pc:sldChg chg="modSp mod ord">
        <pc:chgData name="Paul Coulter" userId="23489edf-af2e-4017-b346-ee80b4301f24" providerId="ADAL" clId="{D5408BA2-2CD0-471A-8A1B-9E60C66C8361}" dt="2023-04-28T13:20:57.673" v="688"/>
        <pc:sldMkLst>
          <pc:docMk/>
          <pc:sldMk cId="269810889" sldId="319"/>
        </pc:sldMkLst>
        <pc:spChg chg="mod">
          <ac:chgData name="Paul Coulter" userId="23489edf-af2e-4017-b346-ee80b4301f24" providerId="ADAL" clId="{D5408BA2-2CD0-471A-8A1B-9E60C66C8361}" dt="2023-04-28T13:19:57.248" v="639" actId="1076"/>
          <ac:spMkLst>
            <pc:docMk/>
            <pc:sldMk cId="269810889" sldId="319"/>
            <ac:spMk id="2" creationId="{732C4611-E1B7-7511-464D-17165477DA97}"/>
          </ac:spMkLst>
        </pc:spChg>
        <pc:spChg chg="mod">
          <ac:chgData name="Paul Coulter" userId="23489edf-af2e-4017-b346-ee80b4301f24" providerId="ADAL" clId="{D5408BA2-2CD0-471A-8A1B-9E60C66C8361}" dt="2023-04-28T13:20:49.070" v="682" actId="403"/>
          <ac:spMkLst>
            <pc:docMk/>
            <pc:sldMk cId="269810889" sldId="319"/>
            <ac:spMk id="3" creationId="{E55FC592-AC58-A5E0-D5A9-6C9193EDF982}"/>
          </ac:spMkLst>
        </pc:spChg>
        <pc:spChg chg="mod">
          <ac:chgData name="Paul Coulter" userId="23489edf-af2e-4017-b346-ee80b4301f24" providerId="ADAL" clId="{D5408BA2-2CD0-471A-8A1B-9E60C66C8361}" dt="2023-04-28T13:20:01.288" v="640" actId="1076"/>
          <ac:spMkLst>
            <pc:docMk/>
            <pc:sldMk cId="269810889" sldId="319"/>
            <ac:spMk id="10" creationId="{77100CED-1D62-013D-DF58-C1A3524B21FC}"/>
          </ac:spMkLst>
        </pc:spChg>
        <pc:spChg chg="mod">
          <ac:chgData name="Paul Coulter" userId="23489edf-af2e-4017-b346-ee80b4301f24" providerId="ADAL" clId="{D5408BA2-2CD0-471A-8A1B-9E60C66C8361}" dt="2023-04-28T13:20:39.163" v="676" actId="403"/>
          <ac:spMkLst>
            <pc:docMk/>
            <pc:sldMk cId="269810889" sldId="319"/>
            <ac:spMk id="11" creationId="{56416989-AB6E-4D95-8196-0CAF9DFFD582}"/>
          </ac:spMkLst>
        </pc:spChg>
        <pc:spChg chg="mod">
          <ac:chgData name="Paul Coulter" userId="23489edf-af2e-4017-b346-ee80b4301f24" providerId="ADAL" clId="{D5408BA2-2CD0-471A-8A1B-9E60C66C8361}" dt="2023-04-28T13:20:26.089" v="667" actId="1076"/>
          <ac:spMkLst>
            <pc:docMk/>
            <pc:sldMk cId="269810889" sldId="319"/>
            <ac:spMk id="15" creationId="{2E33AFC1-7CC4-4C81-BA8F-54E6C79F9536}"/>
          </ac:spMkLst>
        </pc:spChg>
        <pc:spChg chg="mod">
          <ac:chgData name="Paul Coulter" userId="23489edf-af2e-4017-b346-ee80b4301f24" providerId="ADAL" clId="{D5408BA2-2CD0-471A-8A1B-9E60C66C8361}" dt="2023-04-28T13:20:28.187" v="668" actId="1076"/>
          <ac:spMkLst>
            <pc:docMk/>
            <pc:sldMk cId="269810889" sldId="319"/>
            <ac:spMk id="17" creationId="{D49057E2-DBD0-41A1-B11D-4800A5E441C2}"/>
          </ac:spMkLst>
        </pc:spChg>
        <pc:spChg chg="mod">
          <ac:chgData name="Paul Coulter" userId="23489edf-af2e-4017-b346-ee80b4301f24" providerId="ADAL" clId="{D5408BA2-2CD0-471A-8A1B-9E60C66C8361}" dt="2023-04-28T13:20:42.630" v="677" actId="404"/>
          <ac:spMkLst>
            <pc:docMk/>
            <pc:sldMk cId="269810889" sldId="319"/>
            <ac:spMk id="18" creationId="{4D77B0DD-84B5-429E-B935-2DCD3B7E6114}"/>
          </ac:spMkLst>
        </pc:spChg>
        <pc:spChg chg="mod">
          <ac:chgData name="Paul Coulter" userId="23489edf-af2e-4017-b346-ee80b4301f24" providerId="ADAL" clId="{D5408BA2-2CD0-471A-8A1B-9E60C66C8361}" dt="2023-04-28T13:20:06.989" v="648" actId="403"/>
          <ac:spMkLst>
            <pc:docMk/>
            <pc:sldMk cId="269810889" sldId="319"/>
            <ac:spMk id="22" creationId="{6A71A55D-14D5-4546-8D1F-7228AA40A303}"/>
          </ac:spMkLst>
        </pc:spChg>
        <pc:spChg chg="mod">
          <ac:chgData name="Paul Coulter" userId="23489edf-af2e-4017-b346-ee80b4301f24" providerId="ADAL" clId="{D5408BA2-2CD0-471A-8A1B-9E60C66C8361}" dt="2023-04-28T13:20:14.153" v="653" actId="403"/>
          <ac:spMkLst>
            <pc:docMk/>
            <pc:sldMk cId="269810889" sldId="319"/>
            <ac:spMk id="24" creationId="{A14FE4C6-F726-4B54-BC31-038393DB0C80}"/>
          </ac:spMkLst>
        </pc:spChg>
        <pc:cxnChg chg="mod">
          <ac:chgData name="Paul Coulter" userId="23489edf-af2e-4017-b346-ee80b4301f24" providerId="ADAL" clId="{D5408BA2-2CD0-471A-8A1B-9E60C66C8361}" dt="2023-04-28T13:20:54.421" v="683" actId="14100"/>
          <ac:cxnSpMkLst>
            <pc:docMk/>
            <pc:sldMk cId="269810889" sldId="319"/>
            <ac:cxnSpMk id="7" creationId="{771598F3-4F74-4338-8BBD-9FED7D975C69}"/>
          </ac:cxnSpMkLst>
        </pc:cxnChg>
      </pc:sldChg>
      <pc:sldChg chg="modSp mod modAnim">
        <pc:chgData name="Paul Coulter" userId="23489edf-af2e-4017-b346-ee80b4301f24" providerId="ADAL" clId="{D5408BA2-2CD0-471A-8A1B-9E60C66C8361}" dt="2023-04-28T14:37:23.811" v="2888" actId="20577"/>
        <pc:sldMkLst>
          <pc:docMk/>
          <pc:sldMk cId="1273882210" sldId="320"/>
        </pc:sldMkLst>
        <pc:spChg chg="mod">
          <ac:chgData name="Paul Coulter" userId="23489edf-af2e-4017-b346-ee80b4301f24" providerId="ADAL" clId="{D5408BA2-2CD0-471A-8A1B-9E60C66C8361}" dt="2023-04-28T14:01:13.744" v="2374" actId="20577"/>
          <ac:spMkLst>
            <pc:docMk/>
            <pc:sldMk cId="1273882210" sldId="320"/>
            <ac:spMk id="2" creationId="{F7933738-D2DF-497B-BE2D-3591F87E4E37}"/>
          </ac:spMkLst>
        </pc:spChg>
        <pc:spChg chg="mod">
          <ac:chgData name="Paul Coulter" userId="23489edf-af2e-4017-b346-ee80b4301f24" providerId="ADAL" clId="{D5408BA2-2CD0-471A-8A1B-9E60C66C8361}" dt="2023-04-28T14:37:23.811" v="2888" actId="20577"/>
          <ac:spMkLst>
            <pc:docMk/>
            <pc:sldMk cId="1273882210" sldId="320"/>
            <ac:spMk id="3" creationId="{104117D2-ED85-42F0-A48E-108777EA6858}"/>
          </ac:spMkLst>
        </pc:spChg>
      </pc:sldChg>
      <pc:sldChg chg="modSp mod modAnim">
        <pc:chgData name="Paul Coulter" userId="23489edf-af2e-4017-b346-ee80b4301f24" providerId="ADAL" clId="{D5408BA2-2CD0-471A-8A1B-9E60C66C8361}" dt="2023-05-05T13:09:18.181" v="4095" actId="20577"/>
        <pc:sldMkLst>
          <pc:docMk/>
          <pc:sldMk cId="2963176348" sldId="321"/>
        </pc:sldMkLst>
        <pc:spChg chg="mod">
          <ac:chgData name="Paul Coulter" userId="23489edf-af2e-4017-b346-ee80b4301f24" providerId="ADAL" clId="{D5408BA2-2CD0-471A-8A1B-9E60C66C8361}" dt="2023-04-28T14:01:18.524" v="2375" actId="20577"/>
          <ac:spMkLst>
            <pc:docMk/>
            <pc:sldMk cId="2963176348" sldId="321"/>
            <ac:spMk id="2" creationId="{F7933738-D2DF-497B-BE2D-3591F87E4E37}"/>
          </ac:spMkLst>
        </pc:spChg>
        <pc:spChg chg="mod">
          <ac:chgData name="Paul Coulter" userId="23489edf-af2e-4017-b346-ee80b4301f24" providerId="ADAL" clId="{D5408BA2-2CD0-471A-8A1B-9E60C66C8361}" dt="2023-05-05T13:09:16.324" v="4094" actId="20577"/>
          <ac:spMkLst>
            <pc:docMk/>
            <pc:sldMk cId="2963176348" sldId="321"/>
            <ac:spMk id="3" creationId="{104117D2-ED85-42F0-A48E-108777EA6858}"/>
          </ac:spMkLst>
        </pc:spChg>
      </pc:sldChg>
      <pc:sldChg chg="modSp mod modAnim">
        <pc:chgData name="Paul Coulter" userId="23489edf-af2e-4017-b346-ee80b4301f24" providerId="ADAL" clId="{D5408BA2-2CD0-471A-8A1B-9E60C66C8361}" dt="2023-04-28T14:43:38.679" v="3108" actId="20577"/>
        <pc:sldMkLst>
          <pc:docMk/>
          <pc:sldMk cId="503026112" sldId="322"/>
        </pc:sldMkLst>
        <pc:spChg chg="mod">
          <ac:chgData name="Paul Coulter" userId="23489edf-af2e-4017-b346-ee80b4301f24" providerId="ADAL" clId="{D5408BA2-2CD0-471A-8A1B-9E60C66C8361}" dt="2023-04-28T14:02:04.466" v="2430" actId="20577"/>
          <ac:spMkLst>
            <pc:docMk/>
            <pc:sldMk cId="503026112" sldId="322"/>
            <ac:spMk id="2" creationId="{F7933738-D2DF-497B-BE2D-3591F87E4E37}"/>
          </ac:spMkLst>
        </pc:spChg>
        <pc:spChg chg="mod">
          <ac:chgData name="Paul Coulter" userId="23489edf-af2e-4017-b346-ee80b4301f24" providerId="ADAL" clId="{D5408BA2-2CD0-471A-8A1B-9E60C66C8361}" dt="2023-04-28T14:43:38.679" v="3108" actId="20577"/>
          <ac:spMkLst>
            <pc:docMk/>
            <pc:sldMk cId="503026112" sldId="322"/>
            <ac:spMk id="3" creationId="{104117D2-ED85-42F0-A48E-108777EA6858}"/>
          </ac:spMkLst>
        </pc:spChg>
      </pc:sldChg>
      <pc:sldChg chg="modSp mod modAnim">
        <pc:chgData name="Paul Coulter" userId="23489edf-af2e-4017-b346-ee80b4301f24" providerId="ADAL" clId="{D5408BA2-2CD0-471A-8A1B-9E60C66C8361}" dt="2023-05-08T21:16:16.351" v="6001" actId="113"/>
        <pc:sldMkLst>
          <pc:docMk/>
          <pc:sldMk cId="397630567" sldId="323"/>
        </pc:sldMkLst>
        <pc:spChg chg="mod">
          <ac:chgData name="Paul Coulter" userId="23489edf-af2e-4017-b346-ee80b4301f24" providerId="ADAL" clId="{D5408BA2-2CD0-471A-8A1B-9E60C66C8361}" dt="2023-04-28T14:02:09.677" v="2433" actId="20577"/>
          <ac:spMkLst>
            <pc:docMk/>
            <pc:sldMk cId="397630567" sldId="323"/>
            <ac:spMk id="2" creationId="{F7933738-D2DF-497B-BE2D-3591F87E4E37}"/>
          </ac:spMkLst>
        </pc:spChg>
        <pc:spChg chg="mod">
          <ac:chgData name="Paul Coulter" userId="23489edf-af2e-4017-b346-ee80b4301f24" providerId="ADAL" clId="{D5408BA2-2CD0-471A-8A1B-9E60C66C8361}" dt="2023-05-08T21:16:16.351" v="6001" actId="113"/>
          <ac:spMkLst>
            <pc:docMk/>
            <pc:sldMk cId="397630567" sldId="323"/>
            <ac:spMk id="3" creationId="{104117D2-ED85-42F0-A48E-108777EA6858}"/>
          </ac:spMkLst>
        </pc:spChg>
      </pc:sldChg>
      <pc:sldChg chg="modSp add mod">
        <pc:chgData name="Paul Coulter" userId="23489edf-af2e-4017-b346-ee80b4301f24" providerId="ADAL" clId="{D5408BA2-2CD0-471A-8A1B-9E60C66C8361}" dt="2023-05-08T21:15:49.844" v="5986" actId="1076"/>
        <pc:sldMkLst>
          <pc:docMk/>
          <pc:sldMk cId="150929160" sldId="330"/>
        </pc:sldMkLst>
        <pc:spChg chg="mod">
          <ac:chgData name="Paul Coulter" userId="23489edf-af2e-4017-b346-ee80b4301f24" providerId="ADAL" clId="{D5408BA2-2CD0-471A-8A1B-9E60C66C8361}" dt="2023-04-28T14:52:00.092" v="3360" actId="403"/>
          <ac:spMkLst>
            <pc:docMk/>
            <pc:sldMk cId="150929160" sldId="330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15:39.755" v="5980" actId="1076"/>
          <ac:spMkLst>
            <pc:docMk/>
            <pc:sldMk cId="150929160" sldId="330"/>
            <ac:spMk id="3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15:49.844" v="5986" actId="1076"/>
          <ac:spMkLst>
            <pc:docMk/>
            <pc:sldMk cId="150929160" sldId="330"/>
            <ac:spMk id="4" creationId="{A1A1397B-1CDF-4723-86D0-93532164BC67}"/>
          </ac:spMkLst>
        </pc:spChg>
        <pc:spChg chg="mod">
          <ac:chgData name="Paul Coulter" userId="23489edf-af2e-4017-b346-ee80b4301f24" providerId="ADAL" clId="{D5408BA2-2CD0-471A-8A1B-9E60C66C8361}" dt="2023-05-08T21:15:47.296" v="5985" actId="1076"/>
          <ac:spMkLst>
            <pc:docMk/>
            <pc:sldMk cId="150929160" sldId="330"/>
            <ac:spMk id="5" creationId="{E08FDBBD-D69B-42C2-B319-6224A345ADA1}"/>
          </ac:spMkLst>
        </pc:spChg>
        <pc:spChg chg="mod">
          <ac:chgData name="Paul Coulter" userId="23489edf-af2e-4017-b346-ee80b4301f24" providerId="ADAL" clId="{D5408BA2-2CD0-471A-8A1B-9E60C66C8361}" dt="2023-04-28T14:53:30.605" v="3400" actId="1076"/>
          <ac:spMkLst>
            <pc:docMk/>
            <pc:sldMk cId="150929160" sldId="330"/>
            <ac:spMk id="6" creationId="{9D9A0AF4-1FC8-40B2-8EF1-1D59A8F84429}"/>
          </ac:spMkLst>
        </pc:spChg>
      </pc:sldChg>
      <pc:sldChg chg="modSp add mod">
        <pc:chgData name="Paul Coulter" userId="23489edf-af2e-4017-b346-ee80b4301f24" providerId="ADAL" clId="{D5408BA2-2CD0-471A-8A1B-9E60C66C8361}" dt="2023-05-05T13:08:47.648" v="4085" actId="20577"/>
        <pc:sldMkLst>
          <pc:docMk/>
          <pc:sldMk cId="3681306451" sldId="344"/>
        </pc:sldMkLst>
        <pc:spChg chg="mod">
          <ac:chgData name="Paul Coulter" userId="23489edf-af2e-4017-b346-ee80b4301f24" providerId="ADAL" clId="{D5408BA2-2CD0-471A-8A1B-9E60C66C8361}" dt="2023-04-28T14:38:38.869" v="2928" actId="403"/>
          <ac:spMkLst>
            <pc:docMk/>
            <pc:sldMk cId="3681306451" sldId="344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08:47.648" v="4085" actId="20577"/>
          <ac:spMkLst>
            <pc:docMk/>
            <pc:sldMk cId="3681306451" sldId="344"/>
            <ac:spMk id="3" creationId="{00000000-0000-0000-0000-000000000000}"/>
          </ac:spMkLst>
        </pc:spChg>
      </pc:sldChg>
      <pc:sldChg chg="modSp add mod modAnim">
        <pc:chgData name="Paul Coulter" userId="23489edf-af2e-4017-b346-ee80b4301f24" providerId="ADAL" clId="{D5408BA2-2CD0-471A-8A1B-9E60C66C8361}" dt="2023-05-08T21:16:10.698" v="5997" actId="113"/>
        <pc:sldMkLst>
          <pc:docMk/>
          <pc:sldMk cId="3126743685" sldId="408"/>
        </pc:sldMkLst>
        <pc:spChg chg="mod">
          <ac:chgData name="Paul Coulter" userId="23489edf-af2e-4017-b346-ee80b4301f24" providerId="ADAL" clId="{D5408BA2-2CD0-471A-8A1B-9E60C66C8361}" dt="2023-04-28T14:45:08.028" v="3183" actId="20577"/>
          <ac:spMkLst>
            <pc:docMk/>
            <pc:sldMk cId="3126743685" sldId="408"/>
            <ac:spMk id="2" creationId="{690CDC5C-F605-44A8-8FFD-1A0CAE26946E}"/>
          </ac:spMkLst>
        </pc:spChg>
        <pc:spChg chg="mod">
          <ac:chgData name="Paul Coulter" userId="23489edf-af2e-4017-b346-ee80b4301f24" providerId="ADAL" clId="{D5408BA2-2CD0-471A-8A1B-9E60C66C8361}" dt="2023-05-08T21:16:10.698" v="5997" actId="113"/>
          <ac:spMkLst>
            <pc:docMk/>
            <pc:sldMk cId="3126743685" sldId="408"/>
            <ac:spMk id="3" creationId="{DFBAB445-F73A-44D9-AA1A-78CE74781A8F}"/>
          </ac:spMkLst>
        </pc:spChg>
      </pc:sldChg>
      <pc:sldChg chg="add del">
        <pc:chgData name="Paul Coulter" userId="23489edf-af2e-4017-b346-ee80b4301f24" providerId="ADAL" clId="{D5408BA2-2CD0-471A-8A1B-9E60C66C8361}" dt="2023-04-28T14:51:44.634" v="3356" actId="47"/>
        <pc:sldMkLst>
          <pc:docMk/>
          <pc:sldMk cId="1455146358" sldId="412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1697873414" sldId="492"/>
        </pc:sldMkLst>
      </pc:sldChg>
      <pc:sldChg chg="modSp add mod modAnim">
        <pc:chgData name="Paul Coulter" userId="23489edf-af2e-4017-b346-ee80b4301f24" providerId="ADAL" clId="{D5408BA2-2CD0-471A-8A1B-9E60C66C8361}" dt="2023-05-08T20:48:03.236" v="5125"/>
        <pc:sldMkLst>
          <pc:docMk/>
          <pc:sldMk cId="110929434" sldId="500"/>
        </pc:sldMkLst>
        <pc:spChg chg="mod">
          <ac:chgData name="Paul Coulter" userId="23489edf-af2e-4017-b346-ee80b4301f24" providerId="ADAL" clId="{D5408BA2-2CD0-471A-8A1B-9E60C66C8361}" dt="2023-05-05T14:11:45.312" v="4690" actId="403"/>
          <ac:spMkLst>
            <pc:docMk/>
            <pc:sldMk cId="110929434" sldId="500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4:14:59.410" v="4765" actId="20577"/>
          <ac:spMkLst>
            <pc:docMk/>
            <pc:sldMk cId="110929434" sldId="500"/>
            <ac:spMk id="3" creationId="{00000000-0000-0000-0000-000000000000}"/>
          </ac:spMkLst>
        </pc:spChg>
      </pc:sldChg>
      <pc:sldChg chg="modSp del mod">
        <pc:chgData name="Paul Coulter" userId="23489edf-af2e-4017-b346-ee80b4301f24" providerId="ADAL" clId="{D5408BA2-2CD0-471A-8A1B-9E60C66C8361}" dt="2023-04-28T14:16:10.420" v="2508" actId="47"/>
        <pc:sldMkLst>
          <pc:docMk/>
          <pc:sldMk cId="1830309128" sldId="510"/>
        </pc:sldMkLst>
        <pc:spChg chg="mod">
          <ac:chgData name="Paul Coulter" userId="23489edf-af2e-4017-b346-ee80b4301f24" providerId="ADAL" clId="{D5408BA2-2CD0-471A-8A1B-9E60C66C8361}" dt="2023-04-28T14:02:46.803" v="2477" actId="20577"/>
          <ac:spMkLst>
            <pc:docMk/>
            <pc:sldMk cId="1830309128" sldId="510"/>
            <ac:spMk id="2" creationId="{00000000-0000-0000-0000-000000000000}"/>
          </ac:spMkLst>
        </pc:spChg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2555313304" sldId="511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4251547517" sldId="512"/>
        </pc:sldMkLst>
      </pc:sldChg>
      <pc:sldChg chg="del">
        <pc:chgData name="Paul Coulter" userId="23489edf-af2e-4017-b346-ee80b4301f24" providerId="ADAL" clId="{D5408BA2-2CD0-471A-8A1B-9E60C66C8361}" dt="2023-04-28T13:11:50.518" v="213" actId="47"/>
        <pc:sldMkLst>
          <pc:docMk/>
          <pc:sldMk cId="2375586588" sldId="513"/>
        </pc:sldMkLst>
      </pc:sldChg>
      <pc:sldChg chg="modSp add mod modAnim">
        <pc:chgData name="Paul Coulter" userId="23489edf-af2e-4017-b346-ee80b4301f24" providerId="ADAL" clId="{D5408BA2-2CD0-471A-8A1B-9E60C66C8361}" dt="2023-05-05T13:19:16.871" v="4414" actId="404"/>
        <pc:sldMkLst>
          <pc:docMk/>
          <pc:sldMk cId="3884943955" sldId="518"/>
        </pc:sldMkLst>
        <pc:spChg chg="mod">
          <ac:chgData name="Paul Coulter" userId="23489edf-af2e-4017-b346-ee80b4301f24" providerId="ADAL" clId="{D5408BA2-2CD0-471A-8A1B-9E60C66C8361}" dt="2023-05-05T13:17:32.266" v="4356" actId="403"/>
          <ac:spMkLst>
            <pc:docMk/>
            <pc:sldMk cId="3884943955" sldId="518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19:16.871" v="4414" actId="404"/>
          <ac:spMkLst>
            <pc:docMk/>
            <pc:sldMk cId="3884943955" sldId="518"/>
            <ac:spMk id="3" creationId="{00000000-0000-0000-0000-000000000000}"/>
          </ac:spMkLst>
        </pc:spChg>
      </pc:sldChg>
      <pc:sldChg chg="modSp add mod modAnim">
        <pc:chgData name="Paul Coulter" userId="23489edf-af2e-4017-b346-ee80b4301f24" providerId="ADAL" clId="{D5408BA2-2CD0-471A-8A1B-9E60C66C8361}" dt="2023-04-28T13:45:48.637" v="1899" actId="20577"/>
        <pc:sldMkLst>
          <pc:docMk/>
          <pc:sldMk cId="1009666801" sldId="605"/>
        </pc:sldMkLst>
        <pc:spChg chg="mod">
          <ac:chgData name="Paul Coulter" userId="23489edf-af2e-4017-b346-ee80b4301f24" providerId="ADAL" clId="{D5408BA2-2CD0-471A-8A1B-9E60C66C8361}" dt="2023-04-28T13:41:21.486" v="1751" actId="1076"/>
          <ac:spMkLst>
            <pc:docMk/>
            <pc:sldMk cId="1009666801" sldId="605"/>
            <ac:spMk id="2" creationId="{370A2DEB-DE9E-475F-A067-3C636411F9DA}"/>
          </ac:spMkLst>
        </pc:spChg>
        <pc:spChg chg="mod">
          <ac:chgData name="Paul Coulter" userId="23489edf-af2e-4017-b346-ee80b4301f24" providerId="ADAL" clId="{D5408BA2-2CD0-471A-8A1B-9E60C66C8361}" dt="2023-04-28T13:45:48.637" v="1899" actId="20577"/>
          <ac:spMkLst>
            <pc:docMk/>
            <pc:sldMk cId="1009666801" sldId="605"/>
            <ac:spMk id="3" creationId="{27A2E3D5-2500-484B-B5EC-FD72B8CA17EF}"/>
          </ac:spMkLst>
        </pc:spChg>
        <pc:picChg chg="mod">
          <ac:chgData name="Paul Coulter" userId="23489edf-af2e-4017-b346-ee80b4301f24" providerId="ADAL" clId="{D5408BA2-2CD0-471A-8A1B-9E60C66C8361}" dt="2023-04-28T13:41:18.734" v="1750" actId="14100"/>
          <ac:picMkLst>
            <pc:docMk/>
            <pc:sldMk cId="1009666801" sldId="605"/>
            <ac:picMk id="1026" creationId="{50CF366F-3A73-CDCD-525B-7A9137EBB81F}"/>
          </ac:picMkLst>
        </pc:picChg>
      </pc:sldChg>
      <pc:sldChg chg="add del">
        <pc:chgData name="Paul Coulter" userId="23489edf-af2e-4017-b346-ee80b4301f24" providerId="ADAL" clId="{D5408BA2-2CD0-471A-8A1B-9E60C66C8361}" dt="2023-04-28T14:44:34.761" v="3142" actId="47"/>
        <pc:sldMkLst>
          <pc:docMk/>
          <pc:sldMk cId="501298942" sldId="609"/>
        </pc:sldMkLst>
      </pc:sldChg>
      <pc:sldChg chg="delSp modSp mod delAnim modAnim">
        <pc:chgData name="Paul Coulter" userId="23489edf-af2e-4017-b346-ee80b4301f24" providerId="ADAL" clId="{D5408BA2-2CD0-471A-8A1B-9E60C66C8361}" dt="2023-04-28T13:18:14.752" v="556" actId="1076"/>
        <pc:sldMkLst>
          <pc:docMk/>
          <pc:sldMk cId="3974142306" sldId="616"/>
        </pc:sldMkLst>
        <pc:spChg chg="del">
          <ac:chgData name="Paul Coulter" userId="23489edf-af2e-4017-b346-ee80b4301f24" providerId="ADAL" clId="{D5408BA2-2CD0-471A-8A1B-9E60C66C8361}" dt="2023-04-28T13:18:04.167" v="550" actId="478"/>
          <ac:spMkLst>
            <pc:docMk/>
            <pc:sldMk cId="3974142306" sldId="616"/>
            <ac:spMk id="3" creationId="{EB8B5AC9-EF5E-040A-FF6C-38FBCF222B84}"/>
          </ac:spMkLst>
        </pc:spChg>
        <pc:spChg chg="mod">
          <ac:chgData name="Paul Coulter" userId="23489edf-af2e-4017-b346-ee80b4301f24" providerId="ADAL" clId="{D5408BA2-2CD0-471A-8A1B-9E60C66C8361}" dt="2023-04-28T13:18:01.964" v="545" actId="20577"/>
          <ac:spMkLst>
            <pc:docMk/>
            <pc:sldMk cId="3974142306" sldId="616"/>
            <ac:spMk id="5" creationId="{25079996-A400-498D-8FB1-4CBE88E3BEE1}"/>
          </ac:spMkLst>
        </pc:spChg>
        <pc:picChg chg="mod">
          <ac:chgData name="Paul Coulter" userId="23489edf-af2e-4017-b346-ee80b4301f24" providerId="ADAL" clId="{D5408BA2-2CD0-471A-8A1B-9E60C66C8361}" dt="2023-04-28T13:18:14.752" v="556" actId="1076"/>
          <ac:picMkLst>
            <pc:docMk/>
            <pc:sldMk cId="3974142306" sldId="616"/>
            <ac:picMk id="2054" creationId="{326EB18C-79EA-4E40-9F93-EA49A19C58A3}"/>
          </ac:picMkLst>
        </pc:picChg>
        <pc:picChg chg="del">
          <ac:chgData name="Paul Coulter" userId="23489edf-af2e-4017-b346-ee80b4301f24" providerId="ADAL" clId="{D5408BA2-2CD0-471A-8A1B-9E60C66C8361}" dt="2023-04-28T13:18:02.686" v="546" actId="478"/>
          <ac:picMkLst>
            <pc:docMk/>
            <pc:sldMk cId="3974142306" sldId="616"/>
            <ac:picMk id="4098" creationId="{F922D8E9-8700-5C05-E308-BE12D5898A55}"/>
          </ac:picMkLst>
        </pc:picChg>
      </pc:sldChg>
      <pc:sldChg chg="addSp delSp modSp mod">
        <pc:chgData name="Paul Coulter" userId="23489edf-af2e-4017-b346-ee80b4301f24" providerId="ADAL" clId="{D5408BA2-2CD0-471A-8A1B-9E60C66C8361}" dt="2023-05-05T14:24:17.507" v="4785" actId="403"/>
        <pc:sldMkLst>
          <pc:docMk/>
          <pc:sldMk cId="654136326" sldId="620"/>
        </pc:sldMkLst>
        <pc:spChg chg="mod">
          <ac:chgData name="Paul Coulter" userId="23489edf-af2e-4017-b346-ee80b4301f24" providerId="ADAL" clId="{D5408BA2-2CD0-471A-8A1B-9E60C66C8361}" dt="2023-05-05T14:24:17.507" v="4785" actId="403"/>
          <ac:spMkLst>
            <pc:docMk/>
            <pc:sldMk cId="654136326" sldId="620"/>
            <ac:spMk id="2" creationId="{3FA24DEE-68D8-4C55-BF99-779CED7DC48F}"/>
          </ac:spMkLst>
        </pc:spChg>
        <pc:picChg chg="add del mod">
          <ac:chgData name="Paul Coulter" userId="23489edf-af2e-4017-b346-ee80b4301f24" providerId="ADAL" clId="{D5408BA2-2CD0-471A-8A1B-9E60C66C8361}" dt="2023-05-05T13:21:29.948" v="4453" actId="478"/>
          <ac:picMkLst>
            <pc:docMk/>
            <pc:sldMk cId="654136326" sldId="620"/>
            <ac:picMk id="3" creationId="{6985FC30-BE6C-0EF4-2422-CB259552081D}"/>
          </ac:picMkLst>
        </pc:picChg>
        <pc:picChg chg="del">
          <ac:chgData name="Paul Coulter" userId="23489edf-af2e-4017-b346-ee80b4301f24" providerId="ADAL" clId="{D5408BA2-2CD0-471A-8A1B-9E60C66C8361}" dt="2023-05-05T12:56:54.208" v="3706" actId="478"/>
          <ac:picMkLst>
            <pc:docMk/>
            <pc:sldMk cId="654136326" sldId="620"/>
            <ac:picMk id="4" creationId="{AF169BB3-E56D-2DD8-F625-98FA4280273E}"/>
          </ac:picMkLst>
        </pc:picChg>
        <pc:picChg chg="add mod">
          <ac:chgData name="Paul Coulter" userId="23489edf-af2e-4017-b346-ee80b4301f24" providerId="ADAL" clId="{D5408BA2-2CD0-471A-8A1B-9E60C66C8361}" dt="2023-05-05T13:21:30.467" v="4454"/>
          <ac:picMkLst>
            <pc:docMk/>
            <pc:sldMk cId="654136326" sldId="620"/>
            <ac:picMk id="5" creationId="{2EF29E72-A614-9436-D692-1CC5CF6B21C4}"/>
          </ac:picMkLst>
        </pc:picChg>
      </pc:sldChg>
      <pc:sldChg chg="modSp mod">
        <pc:chgData name="Paul Coulter" userId="23489edf-af2e-4017-b346-ee80b4301f24" providerId="ADAL" clId="{D5408BA2-2CD0-471A-8A1B-9E60C66C8361}" dt="2023-04-28T13:27:58.652" v="914" actId="1076"/>
        <pc:sldMkLst>
          <pc:docMk/>
          <pc:sldMk cId="4239132011" sldId="624"/>
        </pc:sldMkLst>
        <pc:spChg chg="mod">
          <ac:chgData name="Paul Coulter" userId="23489edf-af2e-4017-b346-ee80b4301f24" providerId="ADAL" clId="{D5408BA2-2CD0-471A-8A1B-9E60C66C8361}" dt="2023-04-28T13:22:27.304" v="704" actId="1076"/>
          <ac:spMkLst>
            <pc:docMk/>
            <pc:sldMk cId="4239132011" sldId="624"/>
            <ac:spMk id="2" creationId="{461E3FED-5F38-4D6A-B337-A376B33A9733}"/>
          </ac:spMkLst>
        </pc:spChg>
        <pc:spChg chg="mod">
          <ac:chgData name="Paul Coulter" userId="23489edf-af2e-4017-b346-ee80b4301f24" providerId="ADAL" clId="{D5408BA2-2CD0-471A-8A1B-9E60C66C8361}" dt="2023-04-28T13:27:58.652" v="914" actId="1076"/>
          <ac:spMkLst>
            <pc:docMk/>
            <pc:sldMk cId="4239132011" sldId="624"/>
            <ac:spMk id="3" creationId="{CE16C436-16FD-46BC-9AA1-8F3720702CE9}"/>
          </ac:spMkLst>
        </pc:spChg>
      </pc:sldChg>
      <pc:sldChg chg="addSp delSp modSp add mod modAnim">
        <pc:chgData name="Paul Coulter" userId="23489edf-af2e-4017-b346-ee80b4301f24" providerId="ADAL" clId="{D5408BA2-2CD0-471A-8A1B-9E60C66C8361}" dt="2023-04-28T13:46:22.450" v="1920" actId="179"/>
        <pc:sldMkLst>
          <pc:docMk/>
          <pc:sldMk cId="2220695972" sldId="627"/>
        </pc:sldMkLst>
        <pc:spChg chg="mod">
          <ac:chgData name="Paul Coulter" userId="23489edf-af2e-4017-b346-ee80b4301f24" providerId="ADAL" clId="{D5408BA2-2CD0-471A-8A1B-9E60C66C8361}" dt="2023-04-28T13:36:46.517" v="1395" actId="403"/>
          <ac:spMkLst>
            <pc:docMk/>
            <pc:sldMk cId="2220695972" sldId="627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4-28T13:46:22.450" v="1920" actId="179"/>
          <ac:spMkLst>
            <pc:docMk/>
            <pc:sldMk cId="2220695972" sldId="627"/>
            <ac:spMk id="3" creationId="{00000000-0000-0000-0000-000000000000}"/>
          </ac:spMkLst>
        </pc:spChg>
        <pc:spChg chg="add del">
          <ac:chgData name="Paul Coulter" userId="23489edf-af2e-4017-b346-ee80b4301f24" providerId="ADAL" clId="{D5408BA2-2CD0-471A-8A1B-9E60C66C8361}" dt="2023-04-28T13:40:47.224" v="1666" actId="22"/>
          <ac:spMkLst>
            <pc:docMk/>
            <pc:sldMk cId="2220695972" sldId="627"/>
            <ac:spMk id="5" creationId="{E41D37AA-45DA-B36C-4544-6660BA815A69}"/>
          </ac:spMkLst>
        </pc:spChg>
        <pc:picChg chg="mod">
          <ac:chgData name="Paul Coulter" userId="23489edf-af2e-4017-b346-ee80b4301f24" providerId="ADAL" clId="{D5408BA2-2CD0-471A-8A1B-9E60C66C8361}" dt="2023-04-28T13:40:05.743" v="1650" actId="1076"/>
          <ac:picMkLst>
            <pc:docMk/>
            <pc:sldMk cId="2220695972" sldId="627"/>
            <ac:picMk id="1026" creationId="{71B59B82-33DD-9F46-5893-B0BBACF279CF}"/>
          </ac:picMkLst>
        </pc:picChg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3884287828" sldId="628"/>
        </pc:sldMkLst>
      </pc:sldChg>
      <pc:sldChg chg="del">
        <pc:chgData name="Paul Coulter" userId="23489edf-af2e-4017-b346-ee80b4301f24" providerId="ADAL" clId="{D5408BA2-2CD0-471A-8A1B-9E60C66C8361}" dt="2023-04-28T13:11:11.466" v="128" actId="47"/>
        <pc:sldMkLst>
          <pc:docMk/>
          <pc:sldMk cId="619533803" sldId="629"/>
        </pc:sldMkLst>
      </pc:sldChg>
      <pc:sldChg chg="modSp add mod">
        <pc:chgData name="Paul Coulter" userId="23489edf-af2e-4017-b346-ee80b4301f24" providerId="ADAL" clId="{D5408BA2-2CD0-471A-8A1B-9E60C66C8361}" dt="2023-05-05T13:18:18.626" v="4367" actId="1076"/>
        <pc:sldMkLst>
          <pc:docMk/>
          <pc:sldMk cId="3687746583" sldId="630"/>
        </pc:sldMkLst>
        <pc:spChg chg="mod">
          <ac:chgData name="Paul Coulter" userId="23489edf-af2e-4017-b346-ee80b4301f24" providerId="ADAL" clId="{D5408BA2-2CD0-471A-8A1B-9E60C66C8361}" dt="2023-04-28T14:39:23.015" v="2936" actId="403"/>
          <ac:spMkLst>
            <pc:docMk/>
            <pc:sldMk cId="3687746583" sldId="630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18:18.626" v="4367" actId="1076"/>
          <ac:spMkLst>
            <pc:docMk/>
            <pc:sldMk cId="3687746583" sldId="630"/>
            <ac:spMk id="5" creationId="{CBF78A87-681B-4855-90A7-1E2A3CBDDC06}"/>
          </ac:spMkLst>
        </pc:spChg>
      </pc:sldChg>
      <pc:sldChg chg="del">
        <pc:chgData name="Paul Coulter" userId="23489edf-af2e-4017-b346-ee80b4301f24" providerId="ADAL" clId="{D5408BA2-2CD0-471A-8A1B-9E60C66C8361}" dt="2023-04-28T13:11:48.997" v="212" actId="47"/>
        <pc:sldMkLst>
          <pc:docMk/>
          <pc:sldMk cId="4016170862" sldId="630"/>
        </pc:sldMkLst>
      </pc:sldChg>
      <pc:sldChg chg="modSp mod">
        <pc:chgData name="Paul Coulter" userId="23489edf-af2e-4017-b346-ee80b4301f24" providerId="ADAL" clId="{D5408BA2-2CD0-471A-8A1B-9E60C66C8361}" dt="2023-04-28T13:12:07.881" v="236" actId="1076"/>
        <pc:sldMkLst>
          <pc:docMk/>
          <pc:sldMk cId="2359474082" sldId="631"/>
        </pc:sldMkLst>
        <pc:spChg chg="mod">
          <ac:chgData name="Paul Coulter" userId="23489edf-af2e-4017-b346-ee80b4301f24" providerId="ADAL" clId="{D5408BA2-2CD0-471A-8A1B-9E60C66C8361}" dt="2023-04-28T13:12:07.881" v="236" actId="1076"/>
          <ac:spMkLst>
            <pc:docMk/>
            <pc:sldMk cId="2359474082" sldId="631"/>
            <ac:spMk id="5" creationId="{B2FC5647-8699-368B-419E-94E5CDFDB7B8}"/>
          </ac:spMkLst>
        </pc:spChg>
      </pc:sldChg>
      <pc:sldChg chg="modSp mod modAnim">
        <pc:chgData name="Paul Coulter" userId="23489edf-af2e-4017-b346-ee80b4301f24" providerId="ADAL" clId="{D5408BA2-2CD0-471A-8A1B-9E60C66C8361}" dt="2023-05-05T14:24:14.494" v="4781" actId="403"/>
        <pc:sldMkLst>
          <pc:docMk/>
          <pc:sldMk cId="888613300" sldId="632"/>
        </pc:sldMkLst>
        <pc:spChg chg="mod">
          <ac:chgData name="Paul Coulter" userId="23489edf-af2e-4017-b346-ee80b4301f24" providerId="ADAL" clId="{D5408BA2-2CD0-471A-8A1B-9E60C66C8361}" dt="2023-05-05T14:24:14.494" v="4781" actId="403"/>
          <ac:spMkLst>
            <pc:docMk/>
            <pc:sldMk cId="888613300" sldId="632"/>
            <ac:spMk id="2" creationId="{3FA24DEE-68D8-4C55-BF99-779CED7DC48F}"/>
          </ac:spMkLst>
        </pc:spChg>
        <pc:spChg chg="mod ord">
          <ac:chgData name="Paul Coulter" userId="23489edf-af2e-4017-b346-ee80b4301f24" providerId="ADAL" clId="{D5408BA2-2CD0-471A-8A1B-9E60C66C8361}" dt="2023-05-05T13:21:19.586" v="4448" actId="404"/>
          <ac:spMkLst>
            <pc:docMk/>
            <pc:sldMk cId="888613300" sldId="632"/>
            <ac:spMk id="3" creationId="{AC7BB5AC-7EBA-5D08-8627-F3CBDD56CB41}"/>
          </ac:spMkLst>
        </pc:spChg>
        <pc:picChg chg="mod">
          <ac:chgData name="Paul Coulter" userId="23489edf-af2e-4017-b346-ee80b4301f24" providerId="ADAL" clId="{D5408BA2-2CD0-471A-8A1B-9E60C66C8361}" dt="2023-05-05T13:21:26.291" v="4452" actId="14100"/>
          <ac:picMkLst>
            <pc:docMk/>
            <pc:sldMk cId="888613300" sldId="632"/>
            <ac:picMk id="4" creationId="{7D7EE96B-7225-4040-9C3F-64A24E987E6B}"/>
          </ac:picMkLst>
        </pc:picChg>
      </pc:sldChg>
      <pc:sldChg chg="modSp mod">
        <pc:chgData name="Paul Coulter" userId="23489edf-af2e-4017-b346-ee80b4301f24" providerId="ADAL" clId="{D5408BA2-2CD0-471A-8A1B-9E60C66C8361}" dt="2023-04-28T13:14:30.311" v="375" actId="1076"/>
        <pc:sldMkLst>
          <pc:docMk/>
          <pc:sldMk cId="2760206688" sldId="633"/>
        </pc:sldMkLst>
        <pc:spChg chg="mod">
          <ac:chgData name="Paul Coulter" userId="23489edf-af2e-4017-b346-ee80b4301f24" providerId="ADAL" clId="{D5408BA2-2CD0-471A-8A1B-9E60C66C8361}" dt="2023-04-28T13:14:30.311" v="375" actId="1076"/>
          <ac:spMkLst>
            <pc:docMk/>
            <pc:sldMk cId="2760206688" sldId="633"/>
            <ac:spMk id="5" creationId="{B2FC5647-8699-368B-419E-94E5CDFDB7B8}"/>
          </ac:spMkLst>
        </pc:spChg>
      </pc:sldChg>
      <pc:sldChg chg="addSp modSp mod modAnim">
        <pc:chgData name="Paul Coulter" userId="23489edf-af2e-4017-b346-ee80b4301f24" providerId="ADAL" clId="{D5408BA2-2CD0-471A-8A1B-9E60C66C8361}" dt="2023-05-05T14:24:06.919" v="4779" actId="403"/>
        <pc:sldMkLst>
          <pc:docMk/>
          <pc:sldMk cId="1505087689" sldId="634"/>
        </pc:sldMkLst>
        <pc:spChg chg="mod">
          <ac:chgData name="Paul Coulter" userId="23489edf-af2e-4017-b346-ee80b4301f24" providerId="ADAL" clId="{D5408BA2-2CD0-471A-8A1B-9E60C66C8361}" dt="2023-05-05T14:24:06.919" v="4779" actId="403"/>
          <ac:spMkLst>
            <pc:docMk/>
            <pc:sldMk cId="1505087689" sldId="634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01:00.981" v="3862" actId="404"/>
          <ac:spMkLst>
            <pc:docMk/>
            <pc:sldMk cId="1505087689" sldId="634"/>
            <ac:spMk id="3" creationId="{00000000-0000-0000-0000-000000000000}"/>
          </ac:spMkLst>
        </pc:spChg>
        <pc:spChg chg="add mod">
          <ac:chgData name="Paul Coulter" userId="23489edf-af2e-4017-b346-ee80b4301f24" providerId="ADAL" clId="{D5408BA2-2CD0-471A-8A1B-9E60C66C8361}" dt="2023-05-05T13:01:16.498" v="3866"/>
          <ac:spMkLst>
            <pc:docMk/>
            <pc:sldMk cId="1505087689" sldId="634"/>
            <ac:spMk id="4" creationId="{117C5ED7-1AA4-73BC-707E-0727B72EC9A3}"/>
          </ac:spMkLst>
        </pc:spChg>
        <pc:cxnChg chg="add mod">
          <ac:chgData name="Paul Coulter" userId="23489edf-af2e-4017-b346-ee80b4301f24" providerId="ADAL" clId="{D5408BA2-2CD0-471A-8A1B-9E60C66C8361}" dt="2023-05-05T13:01:16.498" v="3866"/>
          <ac:cxnSpMkLst>
            <pc:docMk/>
            <pc:sldMk cId="1505087689" sldId="634"/>
            <ac:cxnSpMk id="5" creationId="{22B7B161-2049-C301-2CB7-4BE5037F1572}"/>
          </ac:cxnSpMkLst>
        </pc:cxnChg>
        <pc:cxnChg chg="add mod">
          <ac:chgData name="Paul Coulter" userId="23489edf-af2e-4017-b346-ee80b4301f24" providerId="ADAL" clId="{D5408BA2-2CD0-471A-8A1B-9E60C66C8361}" dt="2023-05-05T13:01:16.498" v="3866"/>
          <ac:cxnSpMkLst>
            <pc:docMk/>
            <pc:sldMk cId="1505087689" sldId="634"/>
            <ac:cxnSpMk id="6" creationId="{88A9E819-3D23-F001-E8F1-40747416BC2A}"/>
          </ac:cxnSpMkLst>
        </pc:cxnChg>
      </pc:sldChg>
      <pc:sldChg chg="modSp mod">
        <pc:chgData name="Paul Coulter" userId="23489edf-af2e-4017-b346-ee80b4301f24" providerId="ADAL" clId="{D5408BA2-2CD0-471A-8A1B-9E60C66C8361}" dt="2023-04-28T13:17:58.519" v="544" actId="1076"/>
        <pc:sldMkLst>
          <pc:docMk/>
          <pc:sldMk cId="3334077627" sldId="635"/>
        </pc:sldMkLst>
        <pc:spChg chg="mod">
          <ac:chgData name="Paul Coulter" userId="23489edf-af2e-4017-b346-ee80b4301f24" providerId="ADAL" clId="{D5408BA2-2CD0-471A-8A1B-9E60C66C8361}" dt="2023-04-28T13:17:58.519" v="544" actId="1076"/>
          <ac:spMkLst>
            <pc:docMk/>
            <pc:sldMk cId="3334077627" sldId="635"/>
            <ac:spMk id="5" creationId="{B2FC5647-8699-368B-419E-94E5CDFDB7B8}"/>
          </ac:spMkLst>
        </pc:spChg>
      </pc:sldChg>
      <pc:sldChg chg="delSp modSp add del mod">
        <pc:chgData name="Paul Coulter" userId="23489edf-af2e-4017-b346-ee80b4301f24" providerId="ADAL" clId="{D5408BA2-2CD0-471A-8A1B-9E60C66C8361}" dt="2023-04-28T13:46:02.185" v="1908" actId="47"/>
        <pc:sldMkLst>
          <pc:docMk/>
          <pc:sldMk cId="3031494026" sldId="636"/>
        </pc:sldMkLst>
        <pc:spChg chg="del">
          <ac:chgData name="Paul Coulter" userId="23489edf-af2e-4017-b346-ee80b4301f24" providerId="ADAL" clId="{D5408BA2-2CD0-471A-8A1B-9E60C66C8361}" dt="2023-04-28T13:46:01.019" v="1904" actId="478"/>
          <ac:spMkLst>
            <pc:docMk/>
            <pc:sldMk cId="3031494026" sldId="636"/>
            <ac:spMk id="4" creationId="{F05A8C23-4752-F17A-2D7B-A9945304A5C9}"/>
          </ac:spMkLst>
        </pc:spChg>
        <pc:spChg chg="mod">
          <ac:chgData name="Paul Coulter" userId="23489edf-af2e-4017-b346-ee80b4301f24" providerId="ADAL" clId="{D5408BA2-2CD0-471A-8A1B-9E60C66C8361}" dt="2023-04-28T13:45:56.735" v="1903" actId="20577"/>
          <ac:spMkLst>
            <pc:docMk/>
            <pc:sldMk cId="3031494026" sldId="636"/>
            <ac:spMk id="5" creationId="{B2FC5647-8699-368B-419E-94E5CDFDB7B8}"/>
          </ac:spMkLst>
        </pc:spChg>
      </pc:sldChg>
      <pc:sldChg chg="add del">
        <pc:chgData name="Paul Coulter" userId="23489edf-af2e-4017-b346-ee80b4301f24" providerId="ADAL" clId="{D5408BA2-2CD0-471A-8A1B-9E60C66C8361}" dt="2023-04-28T14:44:31.467" v="3138" actId="47"/>
        <pc:sldMkLst>
          <pc:docMk/>
          <pc:sldMk cId="3358946252" sldId="636"/>
        </pc:sldMkLst>
      </pc:sldChg>
      <pc:sldChg chg="modSp mod">
        <pc:chgData name="Paul Coulter" userId="23489edf-af2e-4017-b346-ee80b4301f24" providerId="ADAL" clId="{D5408BA2-2CD0-471A-8A1B-9E60C66C8361}" dt="2023-04-28T14:02:00.755" v="2424" actId="20577"/>
        <pc:sldMkLst>
          <pc:docMk/>
          <pc:sldMk cId="605913767" sldId="637"/>
        </pc:sldMkLst>
        <pc:spChg chg="mod">
          <ac:chgData name="Paul Coulter" userId="23489edf-af2e-4017-b346-ee80b4301f24" providerId="ADAL" clId="{D5408BA2-2CD0-471A-8A1B-9E60C66C8361}" dt="2023-04-28T14:01:44.529" v="2385" actId="1076"/>
          <ac:spMkLst>
            <pc:docMk/>
            <pc:sldMk cId="605913767" sldId="637"/>
            <ac:spMk id="4" creationId="{F05A8C23-4752-F17A-2D7B-A9945304A5C9}"/>
          </ac:spMkLst>
        </pc:spChg>
        <pc:spChg chg="mod">
          <ac:chgData name="Paul Coulter" userId="23489edf-af2e-4017-b346-ee80b4301f24" providerId="ADAL" clId="{D5408BA2-2CD0-471A-8A1B-9E60C66C8361}" dt="2023-04-28T14:02:00.755" v="2424" actId="20577"/>
          <ac:spMkLst>
            <pc:docMk/>
            <pc:sldMk cId="605913767" sldId="637"/>
            <ac:spMk id="5" creationId="{B2FC5647-8699-368B-419E-94E5CDFDB7B8}"/>
          </ac:spMkLst>
        </pc:spChg>
      </pc:sldChg>
      <pc:sldChg chg="modSp mod">
        <pc:chgData name="Paul Coulter" userId="23489edf-af2e-4017-b346-ee80b4301f24" providerId="ADAL" clId="{D5408BA2-2CD0-471A-8A1B-9E60C66C8361}" dt="2023-04-28T14:02:43.340" v="2476" actId="1076"/>
        <pc:sldMkLst>
          <pc:docMk/>
          <pc:sldMk cId="2011870150" sldId="638"/>
        </pc:sldMkLst>
        <pc:spChg chg="mod">
          <ac:chgData name="Paul Coulter" userId="23489edf-af2e-4017-b346-ee80b4301f24" providerId="ADAL" clId="{D5408BA2-2CD0-471A-8A1B-9E60C66C8361}" dt="2023-04-28T14:02:43.340" v="2476" actId="1076"/>
          <ac:spMkLst>
            <pc:docMk/>
            <pc:sldMk cId="2011870150" sldId="638"/>
            <ac:spMk id="5" creationId="{B2FC5647-8699-368B-419E-94E5CDFDB7B8}"/>
          </ac:spMkLst>
        </pc:spChg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1642422225" sldId="639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310575733" sldId="640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1310388711" sldId="641"/>
        </pc:sldMkLst>
      </pc:sldChg>
      <pc:sldChg chg="del">
        <pc:chgData name="Paul Coulter" userId="23489edf-af2e-4017-b346-ee80b4301f24" providerId="ADAL" clId="{D5408BA2-2CD0-471A-8A1B-9E60C66C8361}" dt="2023-04-28T14:16:10.420" v="2508" actId="47"/>
        <pc:sldMkLst>
          <pc:docMk/>
          <pc:sldMk cId="1746149838" sldId="642"/>
        </pc:sldMkLst>
      </pc:sldChg>
      <pc:sldChg chg="modSp add del mod ord modAnim">
        <pc:chgData name="Paul Coulter" userId="23489edf-af2e-4017-b346-ee80b4301f24" providerId="ADAL" clId="{D5408BA2-2CD0-471A-8A1B-9E60C66C8361}" dt="2023-05-05T13:56:54.676" v="4662"/>
        <pc:sldMkLst>
          <pc:docMk/>
          <pc:sldMk cId="45202386" sldId="644"/>
        </pc:sldMkLst>
        <pc:spChg chg="mod">
          <ac:chgData name="Paul Coulter" userId="23489edf-af2e-4017-b346-ee80b4301f24" providerId="ADAL" clId="{D5408BA2-2CD0-471A-8A1B-9E60C66C8361}" dt="2023-04-28T13:59:35.148" v="2350" actId="1076"/>
          <ac:spMkLst>
            <pc:docMk/>
            <pc:sldMk cId="45202386" sldId="644"/>
            <ac:spMk id="2" creationId="{38AFAECF-3D17-5C3D-1231-66EB94FBE52F}"/>
          </ac:spMkLst>
        </pc:spChg>
        <pc:spChg chg="mod">
          <ac:chgData name="Paul Coulter" userId="23489edf-af2e-4017-b346-ee80b4301f24" providerId="ADAL" clId="{D5408BA2-2CD0-471A-8A1B-9E60C66C8361}" dt="2023-04-28T13:22:23.455" v="700" actId="1076"/>
          <ac:spMkLst>
            <pc:docMk/>
            <pc:sldMk cId="45202386" sldId="644"/>
            <ac:spMk id="12" creationId="{F3D581E1-F1A7-C884-084F-50890A7C03F3}"/>
          </ac:spMkLst>
        </pc:spChg>
        <pc:picChg chg="mod">
          <ac:chgData name="Paul Coulter" userId="23489edf-af2e-4017-b346-ee80b4301f24" providerId="ADAL" clId="{D5408BA2-2CD0-471A-8A1B-9E60C66C8361}" dt="2023-04-28T13:35:43.743" v="1353" actId="1076"/>
          <ac:picMkLst>
            <pc:docMk/>
            <pc:sldMk cId="45202386" sldId="644"/>
            <ac:picMk id="4" creationId="{8A058B77-57FB-2D1A-FDC0-80901264F310}"/>
          </ac:picMkLst>
        </pc:picChg>
        <pc:picChg chg="mod">
          <ac:chgData name="Paul Coulter" userId="23489edf-af2e-4017-b346-ee80b4301f24" providerId="ADAL" clId="{D5408BA2-2CD0-471A-8A1B-9E60C66C8361}" dt="2023-04-28T13:35:43.743" v="1353" actId="1076"/>
          <ac:picMkLst>
            <pc:docMk/>
            <pc:sldMk cId="45202386" sldId="644"/>
            <ac:picMk id="6" creationId="{7BB18DF7-8FA4-9F07-8673-8449A8904A83}"/>
          </ac:picMkLst>
        </pc:picChg>
        <pc:picChg chg="mod">
          <ac:chgData name="Paul Coulter" userId="23489edf-af2e-4017-b346-ee80b4301f24" providerId="ADAL" clId="{D5408BA2-2CD0-471A-8A1B-9E60C66C8361}" dt="2023-04-28T13:35:43.743" v="1353" actId="1076"/>
          <ac:picMkLst>
            <pc:docMk/>
            <pc:sldMk cId="45202386" sldId="644"/>
            <ac:picMk id="8" creationId="{269571D1-FC22-48F9-85F3-6D5B2165BE0D}"/>
          </ac:picMkLst>
        </pc:picChg>
        <pc:picChg chg="mod">
          <ac:chgData name="Paul Coulter" userId="23489edf-af2e-4017-b346-ee80b4301f24" providerId="ADAL" clId="{D5408BA2-2CD0-471A-8A1B-9E60C66C8361}" dt="2023-04-28T13:35:43.743" v="1353" actId="1076"/>
          <ac:picMkLst>
            <pc:docMk/>
            <pc:sldMk cId="45202386" sldId="644"/>
            <ac:picMk id="9" creationId="{66E2585A-DE54-3E97-8CBF-B939552AC0D6}"/>
          </ac:picMkLst>
        </pc:picChg>
      </pc:sldChg>
      <pc:sldChg chg="del">
        <pc:chgData name="Paul Coulter" userId="23489edf-af2e-4017-b346-ee80b4301f24" providerId="ADAL" clId="{D5408BA2-2CD0-471A-8A1B-9E60C66C8361}" dt="2023-04-28T14:01:11.123" v="2371" actId="47"/>
        <pc:sldMkLst>
          <pc:docMk/>
          <pc:sldMk cId="740870583" sldId="645"/>
        </pc:sldMkLst>
      </pc:sldChg>
      <pc:sldChg chg="modSp add mod">
        <pc:chgData name="Paul Coulter" userId="23489edf-af2e-4017-b346-ee80b4301f24" providerId="ADAL" clId="{D5408BA2-2CD0-471A-8A1B-9E60C66C8361}" dt="2023-05-05T13:57:18.852" v="4673" actId="20577"/>
        <pc:sldMkLst>
          <pc:docMk/>
          <pc:sldMk cId="1952584549" sldId="646"/>
        </pc:sldMkLst>
        <pc:spChg chg="mod">
          <ac:chgData name="Paul Coulter" userId="23489edf-af2e-4017-b346-ee80b4301f24" providerId="ADAL" clId="{D5408BA2-2CD0-471A-8A1B-9E60C66C8361}" dt="2023-05-05T13:57:18.852" v="4673" actId="20577"/>
          <ac:spMkLst>
            <pc:docMk/>
            <pc:sldMk cId="1952584549" sldId="646"/>
            <ac:spMk id="5" creationId="{A558DECB-F9E0-4562-BF51-0B6CE5FD89D9}"/>
          </ac:spMkLst>
        </pc:spChg>
      </pc:sldChg>
      <pc:sldChg chg="delSp modSp mod ord modAnim">
        <pc:chgData name="Paul Coulter" userId="23489edf-af2e-4017-b346-ee80b4301f24" providerId="ADAL" clId="{D5408BA2-2CD0-471A-8A1B-9E60C66C8361}" dt="2023-04-28T13:28:38.966" v="966"/>
        <pc:sldMkLst>
          <pc:docMk/>
          <pc:sldMk cId="3141508353" sldId="647"/>
        </pc:sldMkLst>
        <pc:spChg chg="mod">
          <ac:chgData name="Paul Coulter" userId="23489edf-af2e-4017-b346-ee80b4301f24" providerId="ADAL" clId="{D5408BA2-2CD0-471A-8A1B-9E60C66C8361}" dt="2023-04-28T13:24:10.321" v="756" actId="1076"/>
          <ac:spMkLst>
            <pc:docMk/>
            <pc:sldMk cId="3141508353" sldId="647"/>
            <ac:spMk id="2" creationId="{F0EF9D3F-0F4B-CC9E-D2B9-A6C2D6431113}"/>
          </ac:spMkLst>
        </pc:spChg>
        <pc:spChg chg="mod">
          <ac:chgData name="Paul Coulter" userId="23489edf-af2e-4017-b346-ee80b4301f24" providerId="ADAL" clId="{D5408BA2-2CD0-471A-8A1B-9E60C66C8361}" dt="2023-04-28T13:23:59.606" v="749" actId="207"/>
          <ac:spMkLst>
            <pc:docMk/>
            <pc:sldMk cId="3141508353" sldId="647"/>
            <ac:spMk id="4" creationId="{D7053E41-FD8F-CC4E-B19C-554E72865DE6}"/>
          </ac:spMkLst>
        </pc:spChg>
        <pc:spChg chg="mod">
          <ac:chgData name="Paul Coulter" userId="23489edf-af2e-4017-b346-ee80b4301f24" providerId="ADAL" clId="{D5408BA2-2CD0-471A-8A1B-9E60C66C8361}" dt="2023-04-28T13:23:36.013" v="738" actId="207"/>
          <ac:spMkLst>
            <pc:docMk/>
            <pc:sldMk cId="3141508353" sldId="647"/>
            <ac:spMk id="5" creationId="{23714384-0FB0-34DB-BCB7-F75729BAF515}"/>
          </ac:spMkLst>
        </pc:spChg>
        <pc:spChg chg="mod">
          <ac:chgData name="Paul Coulter" userId="23489edf-af2e-4017-b346-ee80b4301f24" providerId="ADAL" clId="{D5408BA2-2CD0-471A-8A1B-9E60C66C8361}" dt="2023-04-28T13:23:59.606" v="749" actId="207"/>
          <ac:spMkLst>
            <pc:docMk/>
            <pc:sldMk cId="3141508353" sldId="647"/>
            <ac:spMk id="6" creationId="{57A3BAE0-F942-9C97-9076-D1AEDEA53F1C}"/>
          </ac:spMkLst>
        </pc:spChg>
        <pc:spChg chg="del mod">
          <ac:chgData name="Paul Coulter" userId="23489edf-af2e-4017-b346-ee80b4301f24" providerId="ADAL" clId="{D5408BA2-2CD0-471A-8A1B-9E60C66C8361}" dt="2023-04-28T13:22:53.890" v="719" actId="478"/>
          <ac:spMkLst>
            <pc:docMk/>
            <pc:sldMk cId="3141508353" sldId="647"/>
            <ac:spMk id="7" creationId="{B7CE352B-B3DE-E18E-3CA7-707DE796AA6A}"/>
          </ac:spMkLst>
        </pc:spChg>
        <pc:spChg chg="del mod">
          <ac:chgData name="Paul Coulter" userId="23489edf-af2e-4017-b346-ee80b4301f24" providerId="ADAL" clId="{D5408BA2-2CD0-471A-8A1B-9E60C66C8361}" dt="2023-04-28T13:22:46.394" v="714" actId="478"/>
          <ac:spMkLst>
            <pc:docMk/>
            <pc:sldMk cId="3141508353" sldId="647"/>
            <ac:spMk id="9" creationId="{4CD11800-AC4E-635B-3057-1F7B5913C308}"/>
          </ac:spMkLst>
        </pc:spChg>
        <pc:spChg chg="mod">
          <ac:chgData name="Paul Coulter" userId="23489edf-af2e-4017-b346-ee80b4301f24" providerId="ADAL" clId="{D5408BA2-2CD0-471A-8A1B-9E60C66C8361}" dt="2023-04-28T13:26:04.262" v="837" actId="20577"/>
          <ac:spMkLst>
            <pc:docMk/>
            <pc:sldMk cId="3141508353" sldId="647"/>
            <ac:spMk id="11" creationId="{3EC980A8-E097-9C32-330A-D96AF373D615}"/>
          </ac:spMkLst>
        </pc:spChg>
        <pc:spChg chg="mod">
          <ac:chgData name="Paul Coulter" userId="23489edf-af2e-4017-b346-ee80b4301f24" providerId="ADAL" clId="{D5408BA2-2CD0-471A-8A1B-9E60C66C8361}" dt="2023-04-28T13:23:00.844" v="720" actId="207"/>
          <ac:spMkLst>
            <pc:docMk/>
            <pc:sldMk cId="3141508353" sldId="647"/>
            <ac:spMk id="17" creationId="{8186726B-8593-0917-3C93-5B2C72F3C779}"/>
          </ac:spMkLst>
        </pc:spChg>
        <pc:spChg chg="mod">
          <ac:chgData name="Paul Coulter" userId="23489edf-af2e-4017-b346-ee80b4301f24" providerId="ADAL" clId="{D5408BA2-2CD0-471A-8A1B-9E60C66C8361}" dt="2023-04-28T13:25:27.512" v="808" actId="1076"/>
          <ac:spMkLst>
            <pc:docMk/>
            <pc:sldMk cId="3141508353" sldId="647"/>
            <ac:spMk id="28" creationId="{E82ED7DD-99B5-443C-E6AB-D5CBD6A105EF}"/>
          </ac:spMkLst>
        </pc:spChg>
        <pc:grpChg chg="mod">
          <ac:chgData name="Paul Coulter" userId="23489edf-af2e-4017-b346-ee80b4301f24" providerId="ADAL" clId="{D5408BA2-2CD0-471A-8A1B-9E60C66C8361}" dt="2023-04-28T13:25:33.152" v="812" actId="1076"/>
          <ac:grpSpMkLst>
            <pc:docMk/>
            <pc:sldMk cId="3141508353" sldId="647"/>
            <ac:grpSpMk id="14" creationId="{35381BC9-1F70-960D-E10E-2EA66E556F79}"/>
          </ac:grpSpMkLst>
        </pc:grpChg>
        <pc:grpChg chg="mod">
          <ac:chgData name="Paul Coulter" userId="23489edf-af2e-4017-b346-ee80b4301f24" providerId="ADAL" clId="{D5408BA2-2CD0-471A-8A1B-9E60C66C8361}" dt="2023-04-28T13:25:33.152" v="812" actId="1076"/>
          <ac:grpSpMkLst>
            <pc:docMk/>
            <pc:sldMk cId="3141508353" sldId="647"/>
            <ac:grpSpMk id="15" creationId="{2108CF60-7A7D-6E9F-9218-6D3262177D52}"/>
          </ac:grpSpMkLst>
        </pc:grpChg>
        <pc:grpChg chg="mod">
          <ac:chgData name="Paul Coulter" userId="23489edf-af2e-4017-b346-ee80b4301f24" providerId="ADAL" clId="{D5408BA2-2CD0-471A-8A1B-9E60C66C8361}" dt="2023-04-28T13:25:33.152" v="812" actId="1076"/>
          <ac:grpSpMkLst>
            <pc:docMk/>
            <pc:sldMk cId="3141508353" sldId="647"/>
            <ac:grpSpMk id="16" creationId="{3E2E270F-12C3-43C5-B534-94DA60E72B00}"/>
          </ac:grpSpMkLst>
        </pc:grpChg>
        <pc:grpChg chg="mod">
          <ac:chgData name="Paul Coulter" userId="23489edf-af2e-4017-b346-ee80b4301f24" providerId="ADAL" clId="{D5408BA2-2CD0-471A-8A1B-9E60C66C8361}" dt="2023-04-28T13:25:33.152" v="812" actId="1076"/>
          <ac:grpSpMkLst>
            <pc:docMk/>
            <pc:sldMk cId="3141508353" sldId="647"/>
            <ac:grpSpMk id="18" creationId="{4F9F4D60-B00B-23DF-1A1B-FA1B3B135A5F}"/>
          </ac:grpSpMkLst>
        </pc:grpChg>
        <pc:picChg chg="mod">
          <ac:chgData name="Paul Coulter" userId="23489edf-af2e-4017-b346-ee80b4301f24" providerId="ADAL" clId="{D5408BA2-2CD0-471A-8A1B-9E60C66C8361}" dt="2023-04-28T13:23:54.503" v="748" actId="208"/>
          <ac:picMkLst>
            <pc:docMk/>
            <pc:sldMk cId="3141508353" sldId="647"/>
            <ac:picMk id="8" creationId="{6BECED34-7C77-C969-D798-39587E1D18BF}"/>
          </ac:picMkLst>
        </pc:picChg>
        <pc:picChg chg="mod">
          <ac:chgData name="Paul Coulter" userId="23489edf-af2e-4017-b346-ee80b4301f24" providerId="ADAL" clId="{D5408BA2-2CD0-471A-8A1B-9E60C66C8361}" dt="2023-04-28T13:23:47.200" v="743" actId="207"/>
          <ac:picMkLst>
            <pc:docMk/>
            <pc:sldMk cId="3141508353" sldId="647"/>
            <ac:picMk id="10" creationId="{9481960A-BDBE-5FD3-1178-BCB3D56DF8C3}"/>
          </ac:picMkLst>
        </pc:picChg>
        <pc:picChg chg="mod">
          <ac:chgData name="Paul Coulter" userId="23489edf-af2e-4017-b346-ee80b4301f24" providerId="ADAL" clId="{D5408BA2-2CD0-471A-8A1B-9E60C66C8361}" dt="2023-04-28T13:23:54.503" v="748" actId="208"/>
          <ac:picMkLst>
            <pc:docMk/>
            <pc:sldMk cId="3141508353" sldId="647"/>
            <ac:picMk id="13" creationId="{6DFD1757-D98F-CA60-C7B5-0683A3E7E783}"/>
          </ac:picMkLst>
        </pc:picChg>
      </pc:sldChg>
      <pc:sldChg chg="delSp modSp add del mod ord modAnim">
        <pc:chgData name="Paul Coulter" userId="23489edf-af2e-4017-b346-ee80b4301f24" providerId="ADAL" clId="{D5408BA2-2CD0-471A-8A1B-9E60C66C8361}" dt="2023-05-05T13:56:54.676" v="4662"/>
        <pc:sldMkLst>
          <pc:docMk/>
          <pc:sldMk cId="615648871" sldId="648"/>
        </pc:sldMkLst>
        <pc:spChg chg="mod">
          <ac:chgData name="Paul Coulter" userId="23489edf-af2e-4017-b346-ee80b4301f24" providerId="ADAL" clId="{D5408BA2-2CD0-471A-8A1B-9E60C66C8361}" dt="2023-04-28T13:34:37.063" v="1337" actId="1076"/>
          <ac:spMkLst>
            <pc:docMk/>
            <pc:sldMk cId="615648871" sldId="648"/>
            <ac:spMk id="2" creationId="{38AFAECF-3D17-5C3D-1231-66EB94FBE52F}"/>
          </ac:spMkLst>
        </pc:spChg>
        <pc:spChg chg="mod">
          <ac:chgData name="Paul Coulter" userId="23489edf-af2e-4017-b346-ee80b4301f24" providerId="ADAL" clId="{D5408BA2-2CD0-471A-8A1B-9E60C66C8361}" dt="2023-04-28T13:26:38.788" v="871" actId="20577"/>
          <ac:spMkLst>
            <pc:docMk/>
            <pc:sldMk cId="615648871" sldId="648"/>
            <ac:spMk id="12" creationId="{F3D581E1-F1A7-C884-084F-50890A7C03F3}"/>
          </ac:spMkLst>
        </pc:spChg>
        <pc:picChg chg="del">
          <ac:chgData name="Paul Coulter" userId="23489edf-af2e-4017-b346-ee80b4301f24" providerId="ADAL" clId="{D5408BA2-2CD0-471A-8A1B-9E60C66C8361}" dt="2023-04-28T13:26:43.436" v="873" actId="478"/>
          <ac:picMkLst>
            <pc:docMk/>
            <pc:sldMk cId="615648871" sldId="648"/>
            <ac:picMk id="4" creationId="{8A058B77-57FB-2D1A-FDC0-80901264F310}"/>
          </ac:picMkLst>
        </pc:picChg>
        <pc:picChg chg="del">
          <ac:chgData name="Paul Coulter" userId="23489edf-af2e-4017-b346-ee80b4301f24" providerId="ADAL" clId="{D5408BA2-2CD0-471A-8A1B-9E60C66C8361}" dt="2023-04-28T13:26:42.905" v="872" actId="478"/>
          <ac:picMkLst>
            <pc:docMk/>
            <pc:sldMk cId="615648871" sldId="648"/>
            <ac:picMk id="6" creationId="{7BB18DF7-8FA4-9F07-8673-8449A8904A83}"/>
          </ac:picMkLst>
        </pc:picChg>
        <pc:picChg chg="del">
          <ac:chgData name="Paul Coulter" userId="23489edf-af2e-4017-b346-ee80b4301f24" providerId="ADAL" clId="{D5408BA2-2CD0-471A-8A1B-9E60C66C8361}" dt="2023-04-28T13:26:44.378" v="874" actId="478"/>
          <ac:picMkLst>
            <pc:docMk/>
            <pc:sldMk cId="615648871" sldId="648"/>
            <ac:picMk id="8" creationId="{269571D1-FC22-48F9-85F3-6D5B2165BE0D}"/>
          </ac:picMkLst>
        </pc:picChg>
        <pc:picChg chg="del">
          <ac:chgData name="Paul Coulter" userId="23489edf-af2e-4017-b346-ee80b4301f24" providerId="ADAL" clId="{D5408BA2-2CD0-471A-8A1B-9E60C66C8361}" dt="2023-04-28T13:26:44.834" v="875" actId="478"/>
          <ac:picMkLst>
            <pc:docMk/>
            <pc:sldMk cId="615648871" sldId="648"/>
            <ac:picMk id="9" creationId="{66E2585A-DE54-3E97-8CBF-B939552AC0D6}"/>
          </ac:picMkLst>
        </pc:picChg>
      </pc:sldChg>
      <pc:sldChg chg="modSp add mod">
        <pc:chgData name="Paul Coulter" userId="23489edf-af2e-4017-b346-ee80b4301f24" providerId="ADAL" clId="{D5408BA2-2CD0-471A-8A1B-9E60C66C8361}" dt="2023-04-28T13:28:32.190" v="961" actId="20577"/>
        <pc:sldMkLst>
          <pc:docMk/>
          <pc:sldMk cId="4171638310" sldId="649"/>
        </pc:sldMkLst>
        <pc:spChg chg="mod">
          <ac:chgData name="Paul Coulter" userId="23489edf-af2e-4017-b346-ee80b4301f24" providerId="ADAL" clId="{D5408BA2-2CD0-471A-8A1B-9E60C66C8361}" dt="2023-04-28T13:28:32.190" v="961" actId="20577"/>
          <ac:spMkLst>
            <pc:docMk/>
            <pc:sldMk cId="4171638310" sldId="649"/>
            <ac:spMk id="5" creationId="{B2FC5647-8699-368B-419E-94E5CDFDB7B8}"/>
          </ac:spMkLst>
        </pc:spChg>
      </pc:sldChg>
      <pc:sldChg chg="modSp add mod">
        <pc:chgData name="Paul Coulter" userId="23489edf-af2e-4017-b346-ee80b4301f24" providerId="ADAL" clId="{D5408BA2-2CD0-471A-8A1B-9E60C66C8361}" dt="2023-04-28T13:59:12.327" v="2341" actId="20577"/>
        <pc:sldMkLst>
          <pc:docMk/>
          <pc:sldMk cId="281759062" sldId="650"/>
        </pc:sldMkLst>
        <pc:spChg chg="mod">
          <ac:chgData name="Paul Coulter" userId="23489edf-af2e-4017-b346-ee80b4301f24" providerId="ADAL" clId="{D5408BA2-2CD0-471A-8A1B-9E60C66C8361}" dt="2023-04-28T13:29:09.172" v="1064" actId="1076"/>
          <ac:spMkLst>
            <pc:docMk/>
            <pc:sldMk cId="281759062" sldId="650"/>
            <ac:spMk id="4" creationId="{F05A8C23-4752-F17A-2D7B-A9945304A5C9}"/>
          </ac:spMkLst>
        </pc:spChg>
        <pc:spChg chg="mod">
          <ac:chgData name="Paul Coulter" userId="23489edf-af2e-4017-b346-ee80b4301f24" providerId="ADAL" clId="{D5408BA2-2CD0-471A-8A1B-9E60C66C8361}" dt="2023-04-28T13:59:12.327" v="2341" actId="20577"/>
          <ac:spMkLst>
            <pc:docMk/>
            <pc:sldMk cId="281759062" sldId="650"/>
            <ac:spMk id="5" creationId="{B2FC5647-8699-368B-419E-94E5CDFDB7B8}"/>
          </ac:spMkLst>
        </pc:spChg>
      </pc:sldChg>
      <pc:sldChg chg="add modAnim">
        <pc:chgData name="Paul Coulter" userId="23489edf-af2e-4017-b346-ee80b4301f24" providerId="ADAL" clId="{D5408BA2-2CD0-471A-8A1B-9E60C66C8361}" dt="2023-04-28T14:00:57.672" v="2367"/>
        <pc:sldMkLst>
          <pc:docMk/>
          <pc:sldMk cId="2387077307" sldId="651"/>
        </pc:sldMkLst>
      </pc:sldChg>
      <pc:sldChg chg="add del">
        <pc:chgData name="Paul Coulter" userId="23489edf-af2e-4017-b346-ee80b4301f24" providerId="ADAL" clId="{D5408BA2-2CD0-471A-8A1B-9E60C66C8361}" dt="2023-04-28T14:17:27.480" v="2517" actId="47"/>
        <pc:sldMkLst>
          <pc:docMk/>
          <pc:sldMk cId="405350558" sldId="652"/>
        </pc:sldMkLst>
      </pc:sldChg>
      <pc:sldChg chg="modSp add mod ord">
        <pc:chgData name="Paul Coulter" userId="23489edf-af2e-4017-b346-ee80b4301f24" providerId="ADAL" clId="{D5408BA2-2CD0-471A-8A1B-9E60C66C8361}" dt="2023-04-28T14:32:15.927" v="2845" actId="404"/>
        <pc:sldMkLst>
          <pc:docMk/>
          <pc:sldMk cId="3906729932" sldId="652"/>
        </pc:sldMkLst>
        <pc:spChg chg="mod">
          <ac:chgData name="Paul Coulter" userId="23489edf-af2e-4017-b346-ee80b4301f24" providerId="ADAL" clId="{D5408BA2-2CD0-471A-8A1B-9E60C66C8361}" dt="2023-04-28T14:31:47.986" v="2819" actId="1076"/>
          <ac:spMkLst>
            <pc:docMk/>
            <pc:sldMk cId="3906729932" sldId="652"/>
            <ac:spMk id="2" creationId="{1B8E59FA-8ED7-4C0A-B242-351642AD4A51}"/>
          </ac:spMkLst>
        </pc:spChg>
        <pc:spChg chg="mod">
          <ac:chgData name="Paul Coulter" userId="23489edf-af2e-4017-b346-ee80b4301f24" providerId="ADAL" clId="{D5408BA2-2CD0-471A-8A1B-9E60C66C8361}" dt="2023-04-28T14:32:15.927" v="2845" actId="404"/>
          <ac:spMkLst>
            <pc:docMk/>
            <pc:sldMk cId="3906729932" sldId="652"/>
            <ac:spMk id="3" creationId="{DD517049-9947-4226-8403-DCC8D8F56D68}"/>
          </ac:spMkLst>
        </pc:spChg>
      </pc:sldChg>
      <pc:sldChg chg="modSp add del mod">
        <pc:chgData name="Paul Coulter" userId="23489edf-af2e-4017-b346-ee80b4301f24" providerId="ADAL" clId="{D5408BA2-2CD0-471A-8A1B-9E60C66C8361}" dt="2023-04-28T14:29:48.420" v="2778" actId="47"/>
        <pc:sldMkLst>
          <pc:docMk/>
          <pc:sldMk cId="963442154" sldId="653"/>
        </pc:sldMkLst>
        <pc:spChg chg="mod">
          <ac:chgData name="Paul Coulter" userId="23489edf-af2e-4017-b346-ee80b4301f24" providerId="ADAL" clId="{D5408BA2-2CD0-471A-8A1B-9E60C66C8361}" dt="2023-04-28T14:26:51.245" v="2664" actId="27636"/>
          <ac:spMkLst>
            <pc:docMk/>
            <pc:sldMk cId="963442154" sldId="653"/>
            <ac:spMk id="3" creationId="{E3546D6F-C432-40D0-A9A1-7CE5E828C23A}"/>
          </ac:spMkLst>
        </pc:spChg>
      </pc:sldChg>
      <pc:sldChg chg="modSp add mod modAnim">
        <pc:chgData name="Paul Coulter" userId="23489edf-af2e-4017-b346-ee80b4301f24" providerId="ADAL" clId="{D5408BA2-2CD0-471A-8A1B-9E60C66C8361}" dt="2023-04-28T14:31:27.745" v="2808" actId="14100"/>
        <pc:sldMkLst>
          <pc:docMk/>
          <pc:sldMk cId="3534104028" sldId="654"/>
        </pc:sldMkLst>
        <pc:spChg chg="mod">
          <ac:chgData name="Paul Coulter" userId="23489edf-af2e-4017-b346-ee80b4301f24" providerId="ADAL" clId="{D5408BA2-2CD0-471A-8A1B-9E60C66C8361}" dt="2023-04-28T14:31:27.745" v="2808" actId="14100"/>
          <ac:spMkLst>
            <pc:docMk/>
            <pc:sldMk cId="3534104028" sldId="654"/>
            <ac:spMk id="3" creationId="{104117D2-ED85-42F0-A48E-108777EA6858}"/>
          </ac:spMkLst>
        </pc:spChg>
      </pc:sldChg>
      <pc:sldChg chg="modSp add mod modAnim">
        <pc:chgData name="Paul Coulter" userId="23489edf-af2e-4017-b346-ee80b4301f24" providerId="ADAL" clId="{D5408BA2-2CD0-471A-8A1B-9E60C66C8361}" dt="2023-05-05T13:17:20.931" v="4352" actId="403"/>
        <pc:sldMkLst>
          <pc:docMk/>
          <pc:sldMk cId="966127513" sldId="655"/>
        </pc:sldMkLst>
        <pc:spChg chg="mod">
          <ac:chgData name="Paul Coulter" userId="23489edf-af2e-4017-b346-ee80b4301f24" providerId="ADAL" clId="{D5408BA2-2CD0-471A-8A1B-9E60C66C8361}" dt="2023-05-05T13:17:20.931" v="4352" actId="403"/>
          <ac:spMkLst>
            <pc:docMk/>
            <pc:sldMk cId="966127513" sldId="655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17:15.829" v="4351" actId="403"/>
          <ac:spMkLst>
            <pc:docMk/>
            <pc:sldMk cId="966127513" sldId="655"/>
            <ac:spMk id="3" creationId="{00000000-0000-0000-0000-000000000000}"/>
          </ac:spMkLst>
        </pc:spChg>
      </pc:sldChg>
      <pc:sldChg chg="add">
        <pc:chgData name="Paul Coulter" userId="23489edf-af2e-4017-b346-ee80b4301f24" providerId="ADAL" clId="{D5408BA2-2CD0-471A-8A1B-9E60C66C8361}" dt="2023-04-28T14:41:07.828" v="2960"/>
        <pc:sldMkLst>
          <pc:docMk/>
          <pc:sldMk cId="1937842319" sldId="656"/>
        </pc:sldMkLst>
      </pc:sldChg>
      <pc:sldChg chg="add del">
        <pc:chgData name="Paul Coulter" userId="23489edf-af2e-4017-b346-ee80b4301f24" providerId="ADAL" clId="{D5408BA2-2CD0-471A-8A1B-9E60C66C8361}" dt="2023-04-28T14:44:29.887" v="3136" actId="47"/>
        <pc:sldMkLst>
          <pc:docMk/>
          <pc:sldMk cId="2696796226" sldId="657"/>
        </pc:sldMkLst>
      </pc:sldChg>
      <pc:sldChg chg="add del">
        <pc:chgData name="Paul Coulter" userId="23489edf-af2e-4017-b346-ee80b4301f24" providerId="ADAL" clId="{D5408BA2-2CD0-471A-8A1B-9E60C66C8361}" dt="2023-04-28T14:43:42.907" v="3112" actId="47"/>
        <pc:sldMkLst>
          <pc:docMk/>
          <pc:sldMk cId="4138143742" sldId="657"/>
        </pc:sldMkLst>
      </pc:sldChg>
      <pc:sldChg chg="add del">
        <pc:chgData name="Paul Coulter" userId="23489edf-af2e-4017-b346-ee80b4301f24" providerId="ADAL" clId="{D5408BA2-2CD0-471A-8A1B-9E60C66C8361}" dt="2023-04-28T14:44:32.194" v="3139" actId="47"/>
        <pc:sldMkLst>
          <pc:docMk/>
          <pc:sldMk cId="157147779" sldId="658"/>
        </pc:sldMkLst>
      </pc:sldChg>
      <pc:sldChg chg="add del">
        <pc:chgData name="Paul Coulter" userId="23489edf-af2e-4017-b346-ee80b4301f24" providerId="ADAL" clId="{D5408BA2-2CD0-471A-8A1B-9E60C66C8361}" dt="2023-04-28T14:44:32.960" v="3140" actId="47"/>
        <pc:sldMkLst>
          <pc:docMk/>
          <pc:sldMk cId="4138143742" sldId="659"/>
        </pc:sldMkLst>
      </pc:sldChg>
      <pc:sldChg chg="add del modTransition setBg">
        <pc:chgData name="Paul Coulter" userId="23489edf-af2e-4017-b346-ee80b4301f24" providerId="ADAL" clId="{D5408BA2-2CD0-471A-8A1B-9E60C66C8361}" dt="2023-04-28T14:44:33.883" v="3141" actId="47"/>
        <pc:sldMkLst>
          <pc:docMk/>
          <pc:sldMk cId="2742018158" sldId="660"/>
        </pc:sldMkLst>
      </pc:sldChg>
      <pc:sldChg chg="add del modTransition setBg">
        <pc:chgData name="Paul Coulter" userId="23489edf-af2e-4017-b346-ee80b4301f24" providerId="ADAL" clId="{D5408BA2-2CD0-471A-8A1B-9E60C66C8361}" dt="2023-04-28T14:44:35.577" v="3146" actId="47"/>
        <pc:sldMkLst>
          <pc:docMk/>
          <pc:sldMk cId="3009462115" sldId="661"/>
        </pc:sldMkLst>
      </pc:sldChg>
      <pc:sldChg chg="modSp add mod modAnim">
        <pc:chgData name="Paul Coulter" userId="23489edf-af2e-4017-b346-ee80b4301f24" providerId="ADAL" clId="{D5408BA2-2CD0-471A-8A1B-9E60C66C8361}" dt="2023-05-05T13:20:45.043" v="4443" actId="404"/>
        <pc:sldMkLst>
          <pc:docMk/>
          <pc:sldMk cId="2775688861" sldId="662"/>
        </pc:sldMkLst>
        <pc:spChg chg="mod">
          <ac:chgData name="Paul Coulter" userId="23489edf-af2e-4017-b346-ee80b4301f24" providerId="ADAL" clId="{D5408BA2-2CD0-471A-8A1B-9E60C66C8361}" dt="2023-05-05T13:20:45.043" v="4443" actId="404"/>
          <ac:spMkLst>
            <pc:docMk/>
            <pc:sldMk cId="2775688861" sldId="662"/>
            <ac:spMk id="3" creationId="{00000000-0000-0000-0000-000000000000}"/>
          </ac:spMkLst>
        </pc:spChg>
        <pc:graphicFrameChg chg="mod modGraphic">
          <ac:chgData name="Paul Coulter" userId="23489edf-af2e-4017-b346-ee80b4301f24" providerId="ADAL" clId="{D5408BA2-2CD0-471A-8A1B-9E60C66C8361}" dt="2023-05-05T13:20:39.746" v="4440" actId="14734"/>
          <ac:graphicFrameMkLst>
            <pc:docMk/>
            <pc:sldMk cId="2775688861" sldId="662"/>
            <ac:graphicFrameMk id="5" creationId="{00000000-0000-0000-0000-000000000000}"/>
          </ac:graphicFrameMkLst>
        </pc:graphicFrameChg>
      </pc:sldChg>
      <pc:sldChg chg="modSp add mod">
        <pc:chgData name="Paul Coulter" userId="23489edf-af2e-4017-b346-ee80b4301f24" providerId="ADAL" clId="{D5408BA2-2CD0-471A-8A1B-9E60C66C8361}" dt="2023-04-28T14:55:53.419" v="3488" actId="14100"/>
        <pc:sldMkLst>
          <pc:docMk/>
          <pc:sldMk cId="1096939647" sldId="663"/>
        </pc:sldMkLst>
        <pc:spChg chg="mod">
          <ac:chgData name="Paul Coulter" userId="23489edf-af2e-4017-b346-ee80b4301f24" providerId="ADAL" clId="{D5408BA2-2CD0-471A-8A1B-9E60C66C8361}" dt="2023-04-28T14:55:43.796" v="3483" actId="403"/>
          <ac:spMkLst>
            <pc:docMk/>
            <pc:sldMk cId="1096939647" sldId="663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4-28T14:55:53.419" v="3488" actId="14100"/>
          <ac:spMkLst>
            <pc:docMk/>
            <pc:sldMk cId="1096939647" sldId="663"/>
            <ac:spMk id="3" creationId="{00000000-0000-0000-0000-000000000000}"/>
          </ac:spMkLst>
        </pc:spChg>
      </pc:sldChg>
      <pc:sldChg chg="modSp add mod modAnim">
        <pc:chgData name="Paul Coulter" userId="23489edf-af2e-4017-b346-ee80b4301f24" providerId="ADAL" clId="{D5408BA2-2CD0-471A-8A1B-9E60C66C8361}" dt="2023-05-05T14:23:56.923" v="4775" actId="403"/>
        <pc:sldMkLst>
          <pc:docMk/>
          <pc:sldMk cId="3654129630" sldId="664"/>
        </pc:sldMkLst>
        <pc:spChg chg="mod">
          <ac:chgData name="Paul Coulter" userId="23489edf-af2e-4017-b346-ee80b4301f24" providerId="ADAL" clId="{D5408BA2-2CD0-471A-8A1B-9E60C66C8361}" dt="2023-05-05T14:23:56.923" v="4775" actId="403"/>
          <ac:spMkLst>
            <pc:docMk/>
            <pc:sldMk cId="3654129630" sldId="664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5T13:03:00.921" v="3911" actId="20577"/>
          <ac:spMkLst>
            <pc:docMk/>
            <pc:sldMk cId="3654129630" sldId="664"/>
            <ac:spMk id="3" creationId="{00000000-0000-0000-0000-000000000000}"/>
          </ac:spMkLst>
        </pc:spChg>
      </pc:sldChg>
      <pc:sldChg chg="modSp add del mod">
        <pc:chgData name="Paul Coulter" userId="23489edf-af2e-4017-b346-ee80b4301f24" providerId="ADAL" clId="{D5408BA2-2CD0-471A-8A1B-9E60C66C8361}" dt="2023-05-05T13:57:04.246" v="4666" actId="47"/>
        <pc:sldMkLst>
          <pc:docMk/>
          <pc:sldMk cId="1071704537" sldId="665"/>
        </pc:sldMkLst>
        <pc:spChg chg="mod">
          <ac:chgData name="Paul Coulter" userId="23489edf-af2e-4017-b346-ee80b4301f24" providerId="ADAL" clId="{D5408BA2-2CD0-471A-8A1B-9E60C66C8361}" dt="2023-05-05T13:56:11.628" v="4658" actId="20577"/>
          <ac:spMkLst>
            <pc:docMk/>
            <pc:sldMk cId="1071704537" sldId="665"/>
            <ac:spMk id="2" creationId="{00000000-0000-0000-0000-000000000000}"/>
          </ac:spMkLst>
        </pc:spChg>
      </pc:sldChg>
      <pc:sldChg chg="addSp delSp modSp new mod ord">
        <pc:chgData name="Paul Coulter" userId="23489edf-af2e-4017-b346-ee80b4301f24" providerId="ADAL" clId="{D5408BA2-2CD0-471A-8A1B-9E60C66C8361}" dt="2023-05-09T08:12:58.894" v="6821"/>
        <pc:sldMkLst>
          <pc:docMk/>
          <pc:sldMk cId="4021582189" sldId="665"/>
        </pc:sldMkLst>
        <pc:spChg chg="del">
          <ac:chgData name="Paul Coulter" userId="23489edf-af2e-4017-b346-ee80b4301f24" providerId="ADAL" clId="{D5408BA2-2CD0-471A-8A1B-9E60C66C8361}" dt="2023-05-05T15:10:34.295" v="4804" actId="478"/>
          <ac:spMkLst>
            <pc:docMk/>
            <pc:sldMk cId="4021582189" sldId="665"/>
            <ac:spMk id="2" creationId="{AC1FCAFF-F490-E271-025B-EFCD59A31888}"/>
          </ac:spMkLst>
        </pc:spChg>
        <pc:spChg chg="mod">
          <ac:chgData name="Paul Coulter" userId="23489edf-af2e-4017-b346-ee80b4301f24" providerId="ADAL" clId="{D5408BA2-2CD0-471A-8A1B-9E60C66C8361}" dt="2023-05-05T15:11:42.973" v="4833" actId="207"/>
          <ac:spMkLst>
            <pc:docMk/>
            <pc:sldMk cId="4021582189" sldId="665"/>
            <ac:spMk id="3" creationId="{43E19D3B-77FE-7B52-5BE9-B48C0C1232BA}"/>
          </ac:spMkLst>
        </pc:spChg>
        <pc:picChg chg="add mod">
          <ac:chgData name="Paul Coulter" userId="23489edf-af2e-4017-b346-ee80b4301f24" providerId="ADAL" clId="{D5408BA2-2CD0-471A-8A1B-9E60C66C8361}" dt="2023-05-05T15:11:11.886" v="4823" actId="1076"/>
          <ac:picMkLst>
            <pc:docMk/>
            <pc:sldMk cId="4021582189" sldId="665"/>
            <ac:picMk id="5" creationId="{41361E3C-95B7-2531-9334-888A4DDDC44B}"/>
          </ac:picMkLst>
        </pc:picChg>
      </pc:sldChg>
      <pc:sldChg chg="modSp del mod">
        <pc:chgData name="Paul Coulter" userId="23489edf-af2e-4017-b346-ee80b4301f24" providerId="ADAL" clId="{D5408BA2-2CD0-471A-8A1B-9E60C66C8361}" dt="2023-05-08T20:36:35.593" v="4841" actId="47"/>
        <pc:sldMkLst>
          <pc:docMk/>
          <pc:sldMk cId="3268475691" sldId="666"/>
        </pc:sldMkLst>
        <pc:spChg chg="mod">
          <ac:chgData name="Paul Coulter" userId="23489edf-af2e-4017-b346-ee80b4301f24" providerId="ADAL" clId="{D5408BA2-2CD0-471A-8A1B-9E60C66C8361}" dt="2023-05-08T20:36:30.554" v="4837" actId="14100"/>
          <ac:spMkLst>
            <pc:docMk/>
            <pc:sldMk cId="3268475691" sldId="666"/>
            <ac:spMk id="3" creationId="{00000000-0000-0000-0000-000000000000}"/>
          </ac:spMkLst>
        </pc:spChg>
      </pc:sldChg>
      <pc:sldChg chg="modSp mod modAnim">
        <pc:chgData name="Paul Coulter" userId="23489edf-af2e-4017-b346-ee80b4301f24" providerId="ADAL" clId="{D5408BA2-2CD0-471A-8A1B-9E60C66C8361}" dt="2023-05-08T20:53:13.412" v="5256"/>
        <pc:sldMkLst>
          <pc:docMk/>
          <pc:sldMk cId="1048638318" sldId="667"/>
        </pc:sldMkLst>
        <pc:spChg chg="mod">
          <ac:chgData name="Paul Coulter" userId="23489edf-af2e-4017-b346-ee80b4301f24" providerId="ADAL" clId="{D5408BA2-2CD0-471A-8A1B-9E60C66C8361}" dt="2023-05-08T20:51:28.930" v="5201" actId="1076"/>
          <ac:spMkLst>
            <pc:docMk/>
            <pc:sldMk cId="1048638318" sldId="667"/>
            <ac:spMk id="2" creationId="{8B03C87D-56D7-4164-B4C0-06560A35B3AD}"/>
          </ac:spMkLst>
        </pc:spChg>
        <pc:spChg chg="mod">
          <ac:chgData name="Paul Coulter" userId="23489edf-af2e-4017-b346-ee80b4301f24" providerId="ADAL" clId="{D5408BA2-2CD0-471A-8A1B-9E60C66C8361}" dt="2023-05-08T20:53:01.218" v="5252" actId="20577"/>
          <ac:spMkLst>
            <pc:docMk/>
            <pc:sldMk cId="1048638318" sldId="667"/>
            <ac:spMk id="3" creationId="{0BB6651C-2984-4D98-8A35-D9326D18C4F8}"/>
          </ac:spMkLst>
        </pc:spChg>
      </pc:sldChg>
      <pc:sldChg chg="delSp modSp add mod delAnim modAnim">
        <pc:chgData name="Paul Coulter" userId="23489edf-af2e-4017-b346-ee80b4301f24" providerId="ADAL" clId="{D5408BA2-2CD0-471A-8A1B-9E60C66C8361}" dt="2023-05-08T20:47:19.393" v="5121" actId="20577"/>
        <pc:sldMkLst>
          <pc:docMk/>
          <pc:sldMk cId="786477230" sldId="668"/>
        </pc:sldMkLst>
        <pc:spChg chg="mod">
          <ac:chgData name="Paul Coulter" userId="23489edf-af2e-4017-b346-ee80b4301f24" providerId="ADAL" clId="{D5408BA2-2CD0-471A-8A1B-9E60C66C8361}" dt="2023-05-08T20:47:19.393" v="5121" actId="20577"/>
          <ac:spMkLst>
            <pc:docMk/>
            <pc:sldMk cId="786477230" sldId="668"/>
            <ac:spMk id="3" creationId="{00000000-0000-0000-0000-000000000000}"/>
          </ac:spMkLst>
        </pc:spChg>
        <pc:spChg chg="del">
          <ac:chgData name="Paul Coulter" userId="23489edf-af2e-4017-b346-ee80b4301f24" providerId="ADAL" clId="{D5408BA2-2CD0-471A-8A1B-9E60C66C8361}" dt="2023-05-08T20:43:31.023" v="4967" actId="478"/>
          <ac:spMkLst>
            <pc:docMk/>
            <pc:sldMk cId="786477230" sldId="668"/>
            <ac:spMk id="5" creationId="{28B91599-8810-4FAF-E4A1-9ADE5E98DB95}"/>
          </ac:spMkLst>
        </pc:spChg>
        <pc:cxnChg chg="del">
          <ac:chgData name="Paul Coulter" userId="23489edf-af2e-4017-b346-ee80b4301f24" providerId="ADAL" clId="{D5408BA2-2CD0-471A-8A1B-9E60C66C8361}" dt="2023-05-08T20:43:28.768" v="4965" actId="478"/>
          <ac:cxnSpMkLst>
            <pc:docMk/>
            <pc:sldMk cId="786477230" sldId="668"/>
            <ac:cxnSpMk id="7" creationId="{7A244D5A-1FAE-47DC-E941-4902CB88CD1E}"/>
          </ac:cxnSpMkLst>
        </pc:cxnChg>
        <pc:cxnChg chg="del">
          <ac:chgData name="Paul Coulter" userId="23489edf-af2e-4017-b346-ee80b4301f24" providerId="ADAL" clId="{D5408BA2-2CD0-471A-8A1B-9E60C66C8361}" dt="2023-05-08T20:43:29.518" v="4966" actId="478"/>
          <ac:cxnSpMkLst>
            <pc:docMk/>
            <pc:sldMk cId="786477230" sldId="668"/>
            <ac:cxnSpMk id="9" creationId="{E5691FFC-6284-3A73-755D-1F45DB6FF6D6}"/>
          </ac:cxnSpMkLst>
        </pc:cxnChg>
      </pc:sldChg>
      <pc:sldChg chg="del">
        <pc:chgData name="Paul Coulter" userId="23489edf-af2e-4017-b346-ee80b4301f24" providerId="ADAL" clId="{D5408BA2-2CD0-471A-8A1B-9E60C66C8361}" dt="2023-05-08T20:37:22.783" v="4849" actId="47"/>
        <pc:sldMkLst>
          <pc:docMk/>
          <pc:sldMk cId="3953503926" sldId="668"/>
        </pc:sldMkLst>
      </pc:sldChg>
      <pc:sldChg chg="modSp add del mod">
        <pc:chgData name="Paul Coulter" userId="23489edf-af2e-4017-b346-ee80b4301f24" providerId="ADAL" clId="{D5408BA2-2CD0-471A-8A1B-9E60C66C8361}" dt="2023-05-08T20:42:54.671" v="4952" actId="47"/>
        <pc:sldMkLst>
          <pc:docMk/>
          <pc:sldMk cId="3978802985" sldId="668"/>
        </pc:sldMkLst>
        <pc:spChg chg="mod">
          <ac:chgData name="Paul Coulter" userId="23489edf-af2e-4017-b346-ee80b4301f24" providerId="ADAL" clId="{D5408BA2-2CD0-471A-8A1B-9E60C66C8361}" dt="2023-05-08T20:39:26.144" v="4865" actId="21"/>
          <ac:spMkLst>
            <pc:docMk/>
            <pc:sldMk cId="3978802985" sldId="668"/>
            <ac:spMk id="3" creationId="{00000000-0000-0000-0000-000000000000}"/>
          </ac:spMkLst>
        </pc:spChg>
      </pc:sldChg>
      <pc:sldChg chg="new del">
        <pc:chgData name="Paul Coulter" userId="23489edf-af2e-4017-b346-ee80b4301f24" providerId="ADAL" clId="{D5408BA2-2CD0-471A-8A1B-9E60C66C8361}" dt="2023-05-08T21:00:34.976" v="5293" actId="47"/>
        <pc:sldMkLst>
          <pc:docMk/>
          <pc:sldMk cId="3896841304" sldId="669"/>
        </pc:sldMkLst>
      </pc:sldChg>
      <pc:sldChg chg="addSp modSp mod modAnim">
        <pc:chgData name="Paul Coulter" userId="23489edf-af2e-4017-b346-ee80b4301f24" providerId="ADAL" clId="{D5408BA2-2CD0-471A-8A1B-9E60C66C8361}" dt="2023-05-08T21:06:18.047" v="5451" actId="1076"/>
        <pc:sldMkLst>
          <pc:docMk/>
          <pc:sldMk cId="262146561" sldId="670"/>
        </pc:sldMkLst>
        <pc:spChg chg="mod">
          <ac:chgData name="Paul Coulter" userId="23489edf-af2e-4017-b346-ee80b4301f24" providerId="ADAL" clId="{D5408BA2-2CD0-471A-8A1B-9E60C66C8361}" dt="2023-05-08T21:05:01.262" v="5435" actId="1076"/>
          <ac:spMkLst>
            <pc:docMk/>
            <pc:sldMk cId="262146561" sldId="670"/>
            <ac:spMk id="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5:01.262" v="5435" actId="1076"/>
          <ac:spMkLst>
            <pc:docMk/>
            <pc:sldMk cId="262146561" sldId="670"/>
            <ac:spMk id="4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5:01.262" v="5435" actId="1076"/>
          <ac:spMkLst>
            <pc:docMk/>
            <pc:sldMk cId="262146561" sldId="670"/>
            <ac:spMk id="5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5:01.262" v="5435" actId="1076"/>
          <ac:spMkLst>
            <pc:docMk/>
            <pc:sldMk cId="262146561" sldId="670"/>
            <ac:spMk id="6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2:46.379" v="5362" actId="1076"/>
          <ac:spMkLst>
            <pc:docMk/>
            <pc:sldMk cId="262146561" sldId="670"/>
            <ac:spMk id="7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2:46.379" v="5362" actId="1076"/>
          <ac:spMkLst>
            <pc:docMk/>
            <pc:sldMk cId="262146561" sldId="670"/>
            <ac:spMk id="8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2:46.379" v="5362" actId="1076"/>
          <ac:spMkLst>
            <pc:docMk/>
            <pc:sldMk cId="262146561" sldId="670"/>
            <ac:spMk id="9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6:18.047" v="5451" actId="1076"/>
          <ac:spMkLst>
            <pc:docMk/>
            <pc:sldMk cId="262146561" sldId="670"/>
            <ac:spMk id="10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6:18.047" v="5451" actId="1076"/>
          <ac:spMkLst>
            <pc:docMk/>
            <pc:sldMk cId="262146561" sldId="670"/>
            <ac:spMk id="11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6:18.047" v="5451" actId="1076"/>
          <ac:spMkLst>
            <pc:docMk/>
            <pc:sldMk cId="262146561" sldId="670"/>
            <ac:spMk id="12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6:18.047" v="5451" actId="1076"/>
          <ac:spMkLst>
            <pc:docMk/>
            <pc:sldMk cId="262146561" sldId="670"/>
            <ac:spMk id="13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6:18.047" v="5451" actId="1076"/>
          <ac:spMkLst>
            <pc:docMk/>
            <pc:sldMk cId="262146561" sldId="670"/>
            <ac:spMk id="14" creationId="{00000000-0000-0000-0000-000000000000}"/>
          </ac:spMkLst>
        </pc:spChg>
        <pc:spChg chg="mod">
          <ac:chgData name="Paul Coulter" userId="23489edf-af2e-4017-b346-ee80b4301f24" providerId="ADAL" clId="{D5408BA2-2CD0-471A-8A1B-9E60C66C8361}" dt="2023-05-08T21:06:18.047" v="5451" actId="1076"/>
          <ac:spMkLst>
            <pc:docMk/>
            <pc:sldMk cId="262146561" sldId="670"/>
            <ac:spMk id="15" creationId="{00000000-0000-0000-0000-000000000000}"/>
          </ac:spMkLst>
        </pc:spChg>
        <pc:spChg chg="add mod">
          <ac:chgData name="Paul Coulter" userId="23489edf-af2e-4017-b346-ee80b4301f24" providerId="ADAL" clId="{D5408BA2-2CD0-471A-8A1B-9E60C66C8361}" dt="2023-05-08T21:05:44.129" v="5442" actId="1076"/>
          <ac:spMkLst>
            <pc:docMk/>
            <pc:sldMk cId="262146561" sldId="670"/>
            <ac:spMk id="16" creationId="{49AAE4DB-829C-ED20-0051-DD266F98BC37}"/>
          </ac:spMkLst>
        </pc:spChg>
        <pc:spChg chg="add mod">
          <ac:chgData name="Paul Coulter" userId="23489edf-af2e-4017-b346-ee80b4301f24" providerId="ADAL" clId="{D5408BA2-2CD0-471A-8A1B-9E60C66C8361}" dt="2023-05-08T21:04:45.654" v="5430" actId="571"/>
          <ac:spMkLst>
            <pc:docMk/>
            <pc:sldMk cId="262146561" sldId="670"/>
            <ac:spMk id="17" creationId="{A8CE0E9D-2927-D884-2938-8A909EB284AC}"/>
          </ac:spMkLst>
        </pc:spChg>
        <pc:spChg chg="add mod">
          <ac:chgData name="Paul Coulter" userId="23489edf-af2e-4017-b346-ee80b4301f24" providerId="ADAL" clId="{D5408BA2-2CD0-471A-8A1B-9E60C66C8361}" dt="2023-05-08T21:04:45.654" v="5430" actId="571"/>
          <ac:spMkLst>
            <pc:docMk/>
            <pc:sldMk cId="262146561" sldId="670"/>
            <ac:spMk id="18" creationId="{D5DC9075-9624-12E1-9DF9-F77230B0240E}"/>
          </ac:spMkLst>
        </pc:spChg>
        <pc:spChg chg="add mod">
          <ac:chgData name="Paul Coulter" userId="23489edf-af2e-4017-b346-ee80b4301f24" providerId="ADAL" clId="{D5408BA2-2CD0-471A-8A1B-9E60C66C8361}" dt="2023-05-08T21:04:45.654" v="5430" actId="571"/>
          <ac:spMkLst>
            <pc:docMk/>
            <pc:sldMk cId="262146561" sldId="670"/>
            <ac:spMk id="19" creationId="{2547316E-B664-A16E-C52A-B2B69099DCB1}"/>
          </ac:spMkLst>
        </pc:spChg>
        <pc:spChg chg="add mod">
          <ac:chgData name="Paul Coulter" userId="23489edf-af2e-4017-b346-ee80b4301f24" providerId="ADAL" clId="{D5408BA2-2CD0-471A-8A1B-9E60C66C8361}" dt="2023-05-08T21:04:45.654" v="5430" actId="571"/>
          <ac:spMkLst>
            <pc:docMk/>
            <pc:sldMk cId="262146561" sldId="670"/>
            <ac:spMk id="20" creationId="{BF9ACFBD-6889-7ADB-830C-AB402A27F6D9}"/>
          </ac:spMkLst>
        </pc:spChg>
      </pc:sldChg>
      <pc:sldChg chg="modSp add mod ord">
        <pc:chgData name="Paul Coulter" userId="23489edf-af2e-4017-b346-ee80b4301f24" providerId="ADAL" clId="{D5408BA2-2CD0-471A-8A1B-9E60C66C8361}" dt="2023-05-08T21:27:01.792" v="6804" actId="1076"/>
        <pc:sldMkLst>
          <pc:docMk/>
          <pc:sldMk cId="2537937769" sldId="671"/>
        </pc:sldMkLst>
        <pc:spChg chg="mod">
          <ac:chgData name="Paul Coulter" userId="23489edf-af2e-4017-b346-ee80b4301f24" providerId="ADAL" clId="{D5408BA2-2CD0-471A-8A1B-9E60C66C8361}" dt="2023-05-08T21:08:07.266" v="5696" actId="1076"/>
          <ac:spMkLst>
            <pc:docMk/>
            <pc:sldMk cId="2537937769" sldId="671"/>
            <ac:spMk id="4" creationId="{F05A8C23-4752-F17A-2D7B-A9945304A5C9}"/>
          </ac:spMkLst>
        </pc:spChg>
        <pc:spChg chg="mod">
          <ac:chgData name="Paul Coulter" userId="23489edf-af2e-4017-b346-ee80b4301f24" providerId="ADAL" clId="{D5408BA2-2CD0-471A-8A1B-9E60C66C8361}" dt="2023-05-08T21:27:01.792" v="6804" actId="1076"/>
          <ac:spMkLst>
            <pc:docMk/>
            <pc:sldMk cId="2537937769" sldId="671"/>
            <ac:spMk id="5" creationId="{B2FC5647-8699-368B-419E-94E5CDFDB7B8}"/>
          </ac:spMkLst>
        </pc:spChg>
      </pc:sldChg>
      <pc:sldChg chg="modSp new mod ord modAnim">
        <pc:chgData name="Paul Coulter" userId="23489edf-af2e-4017-b346-ee80b4301f24" providerId="ADAL" clId="{D5408BA2-2CD0-471A-8A1B-9E60C66C8361}" dt="2023-05-08T21:20:20.745" v="6136"/>
        <pc:sldMkLst>
          <pc:docMk/>
          <pc:sldMk cId="1865311126" sldId="672"/>
        </pc:sldMkLst>
        <pc:spChg chg="mod">
          <ac:chgData name="Paul Coulter" userId="23489edf-af2e-4017-b346-ee80b4301f24" providerId="ADAL" clId="{D5408BA2-2CD0-471A-8A1B-9E60C66C8361}" dt="2023-05-08T21:14:45.292" v="5955" actId="1076"/>
          <ac:spMkLst>
            <pc:docMk/>
            <pc:sldMk cId="1865311126" sldId="672"/>
            <ac:spMk id="2" creationId="{1425CE2B-0121-CC22-0AAE-4472DF17947B}"/>
          </ac:spMkLst>
        </pc:spChg>
        <pc:spChg chg="mod">
          <ac:chgData name="Paul Coulter" userId="23489edf-af2e-4017-b346-ee80b4301f24" providerId="ADAL" clId="{D5408BA2-2CD0-471A-8A1B-9E60C66C8361}" dt="2023-05-08T21:20:10.940" v="6132" actId="14100"/>
          <ac:spMkLst>
            <pc:docMk/>
            <pc:sldMk cId="1865311126" sldId="672"/>
            <ac:spMk id="3" creationId="{5FC5B7E2-38E7-CD82-C75B-CD8769CDA169}"/>
          </ac:spMkLst>
        </pc:spChg>
      </pc:sldChg>
      <pc:sldChg chg="modSp new mod modAnim">
        <pc:chgData name="Paul Coulter" userId="23489edf-af2e-4017-b346-ee80b4301f24" providerId="ADAL" clId="{D5408BA2-2CD0-471A-8A1B-9E60C66C8361}" dt="2023-05-08T21:25:47.302" v="6697"/>
        <pc:sldMkLst>
          <pc:docMk/>
          <pc:sldMk cId="2432591652" sldId="673"/>
        </pc:sldMkLst>
        <pc:spChg chg="mod">
          <ac:chgData name="Paul Coulter" userId="23489edf-af2e-4017-b346-ee80b4301f24" providerId="ADAL" clId="{D5408BA2-2CD0-471A-8A1B-9E60C66C8361}" dt="2023-05-08T21:17:13.665" v="6048" actId="20577"/>
          <ac:spMkLst>
            <pc:docMk/>
            <pc:sldMk cId="2432591652" sldId="673"/>
            <ac:spMk id="2" creationId="{AF0DCBB5-04BB-4BDA-81CE-BF170B0E4D35}"/>
          </ac:spMkLst>
        </pc:spChg>
        <pc:spChg chg="mod">
          <ac:chgData name="Paul Coulter" userId="23489edf-af2e-4017-b346-ee80b4301f24" providerId="ADAL" clId="{D5408BA2-2CD0-471A-8A1B-9E60C66C8361}" dt="2023-05-08T21:25:42.020" v="6696" actId="20577"/>
          <ac:spMkLst>
            <pc:docMk/>
            <pc:sldMk cId="2432591652" sldId="673"/>
            <ac:spMk id="3" creationId="{262A57B9-5E25-0325-C77A-122E8D37B742}"/>
          </ac:spMkLst>
        </pc:spChg>
      </pc:sldChg>
      <pc:sldChg chg="new del">
        <pc:chgData name="Paul Coulter" userId="23489edf-af2e-4017-b346-ee80b4301f24" providerId="ADAL" clId="{D5408BA2-2CD0-471A-8A1B-9E60C66C8361}" dt="2023-05-08T21:15:24.706" v="5976" actId="47"/>
        <pc:sldMkLst>
          <pc:docMk/>
          <pc:sldMk cId="2770948181" sldId="673"/>
        </pc:sldMkLst>
      </pc:sldChg>
      <pc:sldChg chg="add">
        <pc:chgData name="Paul Coulter" userId="23489edf-af2e-4017-b346-ee80b4301f24" providerId="ADAL" clId="{D5408BA2-2CD0-471A-8A1B-9E60C66C8361}" dt="2023-05-08T21:23:48.733" v="6484"/>
        <pc:sldMkLst>
          <pc:docMk/>
          <pc:sldMk cId="368011094" sldId="674"/>
        </pc:sldMkLst>
      </pc:sldChg>
      <pc:sldMasterChg chg="modSldLayout">
        <pc:chgData name="Paul Coulter" userId="23489edf-af2e-4017-b346-ee80b4301f24" providerId="ADAL" clId="{D5408BA2-2CD0-471A-8A1B-9E60C66C8361}" dt="2023-04-28T13:13:05.308" v="291" actId="14100"/>
        <pc:sldMasterMkLst>
          <pc:docMk/>
          <pc:sldMasterMk cId="4010527126" sldId="2147483648"/>
        </pc:sldMasterMkLst>
        <pc:sldLayoutChg chg="delSp modSp mod">
          <pc:chgData name="Paul Coulter" userId="23489edf-af2e-4017-b346-ee80b4301f24" providerId="ADAL" clId="{D5408BA2-2CD0-471A-8A1B-9E60C66C8361}" dt="2023-04-28T13:13:05.308" v="291" actId="14100"/>
          <pc:sldLayoutMkLst>
            <pc:docMk/>
            <pc:sldMasterMk cId="4010527126" sldId="2147483648"/>
            <pc:sldLayoutMk cId="3610078126" sldId="2147483650"/>
          </pc:sldLayoutMkLst>
          <pc:spChg chg="mod">
            <ac:chgData name="Paul Coulter" userId="23489edf-af2e-4017-b346-ee80b4301f24" providerId="ADAL" clId="{D5408BA2-2CD0-471A-8A1B-9E60C66C8361}" dt="2023-04-28T13:13:05.308" v="291" actId="14100"/>
            <ac:spMkLst>
              <pc:docMk/>
              <pc:sldMasterMk cId="4010527126" sldId="2147483648"/>
              <pc:sldLayoutMk cId="3610078126" sldId="2147483650"/>
              <ac:spMk id="2" creationId="{8707249A-FA5A-48BB-829E-899BCA48F20F}"/>
            </ac:spMkLst>
          </pc:spChg>
          <pc:picChg chg="del">
            <ac:chgData name="Paul Coulter" userId="23489edf-af2e-4017-b346-ee80b4301f24" providerId="ADAL" clId="{D5408BA2-2CD0-471A-8A1B-9E60C66C8361}" dt="2023-04-28T13:13:02.762" v="290" actId="478"/>
            <ac:picMkLst>
              <pc:docMk/>
              <pc:sldMasterMk cId="4010527126" sldId="2147483648"/>
              <pc:sldLayoutMk cId="3610078126" sldId="2147483650"/>
              <ac:picMk id="9" creationId="{360622DD-3C28-8D1B-2FE8-7CAD29495D43}"/>
            </ac:picMkLst>
          </pc:picChg>
        </pc:sldLayoutChg>
      </pc:sldMasterChg>
    </pc:docChg>
  </pc:docChgLst>
  <pc:docChgLst>
    <pc:chgData name="Paul" userId="d21672b1b616e40b" providerId="LiveId" clId="{688BF129-25C0-45BD-843B-EE0B487ABC01}"/>
    <pc:docChg chg="undo custSel addSld delSld modSld sldOrd addSection modSection replTag delTag modNotesMaster">
      <pc:chgData name="Paul" userId="d21672b1b616e40b" providerId="LiveId" clId="{688BF129-25C0-45BD-843B-EE0B487ABC01}" dt="2023-05-28T15:54:25.817" v="5773"/>
      <pc:docMkLst>
        <pc:docMk/>
      </pc:docMkLst>
      <pc:sldChg chg="modSp mod">
        <pc:chgData name="Paul" userId="d21672b1b616e40b" providerId="LiveId" clId="{688BF129-25C0-45BD-843B-EE0B487ABC01}" dt="2023-05-18T11:47:43.760" v="5760" actId="27636"/>
        <pc:sldMkLst>
          <pc:docMk/>
          <pc:sldMk cId="1678750053" sldId="256"/>
        </pc:sldMkLst>
        <pc:spChg chg="mod">
          <ac:chgData name="Paul" userId="d21672b1b616e40b" providerId="LiveId" clId="{688BF129-25C0-45BD-843B-EE0B487ABC01}" dt="2023-05-18T11:47:43.760" v="5760" actId="27636"/>
          <ac:spMkLst>
            <pc:docMk/>
            <pc:sldMk cId="1678750053" sldId="256"/>
            <ac:spMk id="4" creationId="{977C56A6-6658-6585-45B0-C4C759A2E6BC}"/>
          </ac:spMkLst>
        </pc:spChg>
      </pc:sldChg>
      <pc:sldChg chg="del">
        <pc:chgData name="Paul" userId="d21672b1b616e40b" providerId="LiveId" clId="{688BF129-25C0-45BD-843B-EE0B487ABC01}" dt="2023-05-12T13:43:19.539" v="249" actId="47"/>
        <pc:sldMkLst>
          <pc:docMk/>
          <pc:sldMk cId="3677715254" sldId="257"/>
        </pc:sldMkLst>
      </pc:sldChg>
      <pc:sldChg chg="add del modAnim">
        <pc:chgData name="Paul" userId="d21672b1b616e40b" providerId="LiveId" clId="{688BF129-25C0-45BD-843B-EE0B487ABC01}" dt="2023-05-18T10:11:36.900" v="5048" actId="47"/>
        <pc:sldMkLst>
          <pc:docMk/>
          <pc:sldMk cId="4224395913" sldId="258"/>
        </pc:sldMkLst>
      </pc:sldChg>
      <pc:sldChg chg="modSp mod modAnim">
        <pc:chgData name="Paul" userId="d21672b1b616e40b" providerId="LiveId" clId="{688BF129-25C0-45BD-843B-EE0B487ABC01}" dt="2023-05-12T14:24:27.399" v="1737" actId="20577"/>
        <pc:sldMkLst>
          <pc:docMk/>
          <pc:sldMk cId="168704851" sldId="262"/>
        </pc:sldMkLst>
        <pc:spChg chg="mod">
          <ac:chgData name="Paul" userId="d21672b1b616e40b" providerId="LiveId" clId="{688BF129-25C0-45BD-843B-EE0B487ABC01}" dt="2023-05-12T14:24:25.709" v="1736" actId="20577"/>
          <ac:spMkLst>
            <pc:docMk/>
            <pc:sldMk cId="168704851" sldId="262"/>
            <ac:spMk id="3" creationId="{DAB3B57C-9B4A-498A-B850-6BE89FDACADA}"/>
          </ac:spMkLst>
        </pc:spChg>
      </pc:sldChg>
      <pc:sldChg chg="modSp add mod modAnim">
        <pc:chgData name="Paul" userId="d21672b1b616e40b" providerId="LiveId" clId="{688BF129-25C0-45BD-843B-EE0B487ABC01}" dt="2023-05-18T09:59:42.695" v="4322" actId="20577"/>
        <pc:sldMkLst>
          <pc:docMk/>
          <pc:sldMk cId="3732518804" sldId="276"/>
        </pc:sldMkLst>
        <pc:spChg chg="mod">
          <ac:chgData name="Paul" userId="d21672b1b616e40b" providerId="LiveId" clId="{688BF129-25C0-45BD-843B-EE0B487ABC01}" dt="2023-05-18T09:59:39.286" v="4319" actId="20577"/>
          <ac:spMkLst>
            <pc:docMk/>
            <pc:sldMk cId="3732518804" sldId="276"/>
            <ac:spMk id="3" creationId="{00000000-0000-0000-0000-000000000000}"/>
          </ac:spMkLst>
        </pc:spChg>
        <pc:spChg chg="mod">
          <ac:chgData name="Paul" userId="d21672b1b616e40b" providerId="LiveId" clId="{688BF129-25C0-45BD-843B-EE0B487ABC01}" dt="2023-05-12T15:25:19.343" v="3553" actId="14100"/>
          <ac:spMkLst>
            <pc:docMk/>
            <pc:sldMk cId="3732518804" sldId="276"/>
            <ac:spMk id="8" creationId="{E69013D7-5411-5071-444E-91C7ADD7CD89}"/>
          </ac:spMkLst>
        </pc:spChg>
        <pc:spChg chg="mod">
          <ac:chgData name="Paul" userId="d21672b1b616e40b" providerId="LiveId" clId="{688BF129-25C0-45BD-843B-EE0B487ABC01}" dt="2023-05-12T15:25:22.657" v="3554" actId="14100"/>
          <ac:spMkLst>
            <pc:docMk/>
            <pc:sldMk cId="3732518804" sldId="276"/>
            <ac:spMk id="9" creationId="{D17FFCEC-575E-02E3-84CC-1ED11BD44FD9}"/>
          </ac:spMkLst>
        </pc:spChg>
      </pc:sldChg>
      <pc:sldChg chg="del">
        <pc:chgData name="Paul" userId="d21672b1b616e40b" providerId="LiveId" clId="{688BF129-25C0-45BD-843B-EE0B487ABC01}" dt="2023-05-12T15:15:58.297" v="3017" actId="47"/>
        <pc:sldMkLst>
          <pc:docMk/>
          <pc:sldMk cId="1014389655" sldId="278"/>
        </pc:sldMkLst>
      </pc:sldChg>
      <pc:sldChg chg="add del">
        <pc:chgData name="Paul" userId="d21672b1b616e40b" providerId="LiveId" clId="{688BF129-25C0-45BD-843B-EE0B487ABC01}" dt="2023-05-18T09:52:33.201" v="3968" actId="47"/>
        <pc:sldMkLst>
          <pc:docMk/>
          <pc:sldMk cId="2820421161" sldId="285"/>
        </pc:sldMkLst>
      </pc:sldChg>
      <pc:sldChg chg="add del">
        <pc:chgData name="Paul" userId="d21672b1b616e40b" providerId="LiveId" clId="{688BF129-25C0-45BD-843B-EE0B487ABC01}" dt="2023-05-18T09:51:01.113" v="3817" actId="47"/>
        <pc:sldMkLst>
          <pc:docMk/>
          <pc:sldMk cId="767844676" sldId="286"/>
        </pc:sldMkLst>
      </pc:sldChg>
      <pc:sldChg chg="add del">
        <pc:chgData name="Paul" userId="d21672b1b616e40b" providerId="LiveId" clId="{688BF129-25C0-45BD-843B-EE0B487ABC01}" dt="2023-05-18T10:17:39.315" v="5421" actId="47"/>
        <pc:sldMkLst>
          <pc:docMk/>
          <pc:sldMk cId="1784556195" sldId="289"/>
        </pc:sldMkLst>
      </pc:sldChg>
      <pc:sldChg chg="add">
        <pc:chgData name="Paul" userId="d21672b1b616e40b" providerId="LiveId" clId="{688BF129-25C0-45BD-843B-EE0B487ABC01}" dt="2023-05-12T13:37:47.531" v="0"/>
        <pc:sldMkLst>
          <pc:docMk/>
          <pc:sldMk cId="844480382" sldId="292"/>
        </pc:sldMkLst>
      </pc:sldChg>
      <pc:sldChg chg="add del">
        <pc:chgData name="Paul" userId="d21672b1b616e40b" providerId="LiveId" clId="{688BF129-25C0-45BD-843B-EE0B487ABC01}" dt="2023-05-18T09:46:04.385" v="3590" actId="47"/>
        <pc:sldMkLst>
          <pc:docMk/>
          <pc:sldMk cId="1847703690" sldId="293"/>
        </pc:sldMkLst>
      </pc:sldChg>
      <pc:sldChg chg="add del">
        <pc:chgData name="Paul" userId="d21672b1b616e40b" providerId="LiveId" clId="{688BF129-25C0-45BD-843B-EE0B487ABC01}" dt="2023-05-18T09:46:05.731" v="3591" actId="47"/>
        <pc:sldMkLst>
          <pc:docMk/>
          <pc:sldMk cId="1332412029" sldId="294"/>
        </pc:sldMkLst>
      </pc:sldChg>
      <pc:sldChg chg="add del">
        <pc:chgData name="Paul" userId="d21672b1b616e40b" providerId="LiveId" clId="{688BF129-25C0-45BD-843B-EE0B487ABC01}" dt="2023-05-18T09:46:07.515" v="3592" actId="47"/>
        <pc:sldMkLst>
          <pc:docMk/>
          <pc:sldMk cId="2348640424" sldId="295"/>
        </pc:sldMkLst>
      </pc:sldChg>
      <pc:sldChg chg="modSp add mod modAnim">
        <pc:chgData name="Paul" userId="d21672b1b616e40b" providerId="LiveId" clId="{688BF129-25C0-45BD-843B-EE0B487ABC01}" dt="2023-05-18T10:17:36.803" v="5417" actId="404"/>
        <pc:sldMkLst>
          <pc:docMk/>
          <pc:sldMk cId="2508911663" sldId="296"/>
        </pc:sldMkLst>
        <pc:spChg chg="mod">
          <ac:chgData name="Paul" userId="d21672b1b616e40b" providerId="LiveId" clId="{688BF129-25C0-45BD-843B-EE0B487ABC01}" dt="2023-05-18T10:14:41.812" v="5135" actId="20577"/>
          <ac:spMkLst>
            <pc:docMk/>
            <pc:sldMk cId="2508911663" sldId="296"/>
            <ac:spMk id="2" creationId="{00000000-0000-0000-0000-000000000000}"/>
          </ac:spMkLst>
        </pc:spChg>
        <pc:spChg chg="mod">
          <ac:chgData name="Paul" userId="d21672b1b616e40b" providerId="LiveId" clId="{688BF129-25C0-45BD-843B-EE0B487ABC01}" dt="2023-05-18T10:17:36.803" v="5417" actId="404"/>
          <ac:spMkLst>
            <pc:docMk/>
            <pc:sldMk cId="2508911663" sldId="296"/>
            <ac:spMk id="3" creationId="{00000000-0000-0000-0000-000000000000}"/>
          </ac:spMkLst>
        </pc:spChg>
      </pc:sldChg>
      <pc:sldChg chg="del">
        <pc:chgData name="Paul" userId="d21672b1b616e40b" providerId="LiveId" clId="{688BF129-25C0-45BD-843B-EE0B487ABC01}" dt="2023-05-12T14:15:56.091" v="1328" actId="47"/>
        <pc:sldMkLst>
          <pc:docMk/>
          <pc:sldMk cId="2779508066" sldId="299"/>
        </pc:sldMkLst>
      </pc:sldChg>
      <pc:sldChg chg="add del">
        <pc:chgData name="Paul" userId="d21672b1b616e40b" providerId="LiveId" clId="{688BF129-25C0-45BD-843B-EE0B487ABC01}" dt="2023-05-18T10:24:10.885" v="5594" actId="47"/>
        <pc:sldMkLst>
          <pc:docMk/>
          <pc:sldMk cId="822641566" sldId="300"/>
        </pc:sldMkLst>
      </pc:sldChg>
      <pc:sldChg chg="add del">
        <pc:chgData name="Paul" userId="d21672b1b616e40b" providerId="LiveId" clId="{688BF129-25C0-45BD-843B-EE0B487ABC01}" dt="2023-05-18T10:24:11.987" v="5595" actId="47"/>
        <pc:sldMkLst>
          <pc:docMk/>
          <pc:sldMk cId="455998067" sldId="304"/>
        </pc:sldMkLst>
      </pc:sldChg>
      <pc:sldChg chg="modSp add mod modAnim">
        <pc:chgData name="Paul" userId="d21672b1b616e40b" providerId="LiveId" clId="{688BF129-25C0-45BD-843B-EE0B487ABC01}" dt="2023-05-18T10:25:43.926" v="5703" actId="207"/>
        <pc:sldMkLst>
          <pc:docMk/>
          <pc:sldMk cId="3489015221" sldId="310"/>
        </pc:sldMkLst>
        <pc:spChg chg="mod">
          <ac:chgData name="Paul" userId="d21672b1b616e40b" providerId="LiveId" clId="{688BF129-25C0-45BD-843B-EE0B487ABC01}" dt="2023-05-18T09:56:46.390" v="4107" actId="20577"/>
          <ac:spMkLst>
            <pc:docMk/>
            <pc:sldMk cId="3489015221" sldId="310"/>
            <ac:spMk id="2" creationId="{00000000-0000-0000-0000-000000000000}"/>
          </ac:spMkLst>
        </pc:spChg>
        <pc:spChg chg="mod">
          <ac:chgData name="Paul" userId="d21672b1b616e40b" providerId="LiveId" clId="{688BF129-25C0-45BD-843B-EE0B487ABC01}" dt="2023-05-18T10:25:43.926" v="5703" actId="207"/>
          <ac:spMkLst>
            <pc:docMk/>
            <pc:sldMk cId="3489015221" sldId="310"/>
            <ac:spMk id="3" creationId="{00000000-0000-0000-0000-000000000000}"/>
          </ac:spMkLst>
        </pc:spChg>
      </pc:sldChg>
      <pc:sldChg chg="modSp del mod ord modAnim">
        <pc:chgData name="Paul" userId="d21672b1b616e40b" providerId="LiveId" clId="{688BF129-25C0-45BD-843B-EE0B487ABC01}" dt="2023-05-12T15:17:29.869" v="3170" actId="2696"/>
        <pc:sldMkLst>
          <pc:docMk/>
          <pc:sldMk cId="3576599139" sldId="312"/>
        </pc:sldMkLst>
        <pc:spChg chg="mod">
          <ac:chgData name="Paul" userId="d21672b1b616e40b" providerId="LiveId" clId="{688BF129-25C0-45BD-843B-EE0B487ABC01}" dt="2023-05-12T15:17:00.048" v="3159" actId="20577"/>
          <ac:spMkLst>
            <pc:docMk/>
            <pc:sldMk cId="3576599139" sldId="312"/>
            <ac:spMk id="3" creationId="{00000000-0000-0000-0000-000000000000}"/>
          </ac:spMkLst>
        </pc:spChg>
      </pc:sldChg>
      <pc:sldChg chg="add ord">
        <pc:chgData name="Paul" userId="d21672b1b616e40b" providerId="LiveId" clId="{688BF129-25C0-45BD-843B-EE0B487ABC01}" dt="2023-05-18T10:22:22.802" v="5572"/>
        <pc:sldMkLst>
          <pc:docMk/>
          <pc:sldMk cId="4064905006" sldId="312"/>
        </pc:sldMkLst>
      </pc:sldChg>
      <pc:sldChg chg="delSp modSp mod">
        <pc:chgData name="Paul" userId="d21672b1b616e40b" providerId="LiveId" clId="{688BF129-25C0-45BD-843B-EE0B487ABC01}" dt="2023-05-18T10:13:16.438" v="5110" actId="20577"/>
        <pc:sldMkLst>
          <pc:docMk/>
          <pc:sldMk cId="1370600767" sldId="313"/>
        </pc:sldMkLst>
        <pc:spChg chg="mod">
          <ac:chgData name="Paul" userId="d21672b1b616e40b" providerId="LiveId" clId="{688BF129-25C0-45BD-843B-EE0B487ABC01}" dt="2023-05-18T10:13:01.947" v="5099" actId="20577"/>
          <ac:spMkLst>
            <pc:docMk/>
            <pc:sldMk cId="1370600767" sldId="313"/>
            <ac:spMk id="2" creationId="{00000000-0000-0000-0000-000000000000}"/>
          </ac:spMkLst>
        </pc:spChg>
        <pc:spChg chg="mod">
          <ac:chgData name="Paul" userId="d21672b1b616e40b" providerId="LiveId" clId="{688BF129-25C0-45BD-843B-EE0B487ABC01}" dt="2023-05-18T10:13:16.438" v="5110" actId="20577"/>
          <ac:spMkLst>
            <pc:docMk/>
            <pc:sldMk cId="1370600767" sldId="313"/>
            <ac:spMk id="3" creationId="{00000000-0000-0000-0000-000000000000}"/>
          </ac:spMkLst>
        </pc:spChg>
        <pc:spChg chg="del">
          <ac:chgData name="Paul" userId="d21672b1b616e40b" providerId="LiveId" clId="{688BF129-25C0-45BD-843B-EE0B487ABC01}" dt="2023-05-12T14:26:07.878" v="1849" actId="478"/>
          <ac:spMkLst>
            <pc:docMk/>
            <pc:sldMk cId="1370600767" sldId="313"/>
            <ac:spMk id="4" creationId="{AA4922F1-47B5-40CA-B30E-36959A27AFD7}"/>
          </ac:spMkLst>
        </pc:spChg>
        <pc:spChg chg="del">
          <ac:chgData name="Paul" userId="d21672b1b616e40b" providerId="LiveId" clId="{688BF129-25C0-45BD-843B-EE0B487ABC01}" dt="2023-05-12T14:26:05.999" v="1848" actId="478"/>
          <ac:spMkLst>
            <pc:docMk/>
            <pc:sldMk cId="1370600767" sldId="313"/>
            <ac:spMk id="6" creationId="{14D25EAE-8580-4DBB-9122-F5DF092D0F08}"/>
          </ac:spMkLst>
        </pc:spChg>
        <pc:spChg chg="del">
          <ac:chgData name="Paul" userId="d21672b1b616e40b" providerId="LiveId" clId="{688BF129-25C0-45BD-843B-EE0B487ABC01}" dt="2023-05-12T14:26:04.552" v="1847" actId="478"/>
          <ac:spMkLst>
            <pc:docMk/>
            <pc:sldMk cId="1370600767" sldId="313"/>
            <ac:spMk id="8" creationId="{BFF1A08A-2771-4F5C-A1DD-35482A49CF08}"/>
          </ac:spMkLst>
        </pc:spChg>
      </pc:sldChg>
      <pc:sldChg chg="modSp del mod ord">
        <pc:chgData name="Paul" userId="d21672b1b616e40b" providerId="LiveId" clId="{688BF129-25C0-45BD-843B-EE0B487ABC01}" dt="2023-05-12T14:24:29.251" v="1738" actId="47"/>
        <pc:sldMkLst>
          <pc:docMk/>
          <pc:sldMk cId="101011769" sldId="314"/>
        </pc:sldMkLst>
        <pc:spChg chg="mod">
          <ac:chgData name="Paul" userId="d21672b1b616e40b" providerId="LiveId" clId="{688BF129-25C0-45BD-843B-EE0B487ABC01}" dt="2023-05-12T14:23:00.003" v="1632" actId="1076"/>
          <ac:spMkLst>
            <pc:docMk/>
            <pc:sldMk cId="101011769" sldId="314"/>
            <ac:spMk id="2" creationId="{461E3FED-5F38-4D6A-B337-A376B33A9733}"/>
          </ac:spMkLst>
        </pc:spChg>
      </pc:sldChg>
      <pc:sldChg chg="modSp mod modAnim">
        <pc:chgData name="Paul" userId="d21672b1b616e40b" providerId="LiveId" clId="{688BF129-25C0-45BD-843B-EE0B487ABC01}" dt="2023-05-18T10:10:33.918" v="5008" actId="14100"/>
        <pc:sldMkLst>
          <pc:docMk/>
          <pc:sldMk cId="506227721" sldId="315"/>
        </pc:sldMkLst>
        <pc:spChg chg="mod">
          <ac:chgData name="Paul" userId="d21672b1b616e40b" providerId="LiveId" clId="{688BF129-25C0-45BD-843B-EE0B487ABC01}" dt="2023-05-18T10:10:33.918" v="5008" actId="14100"/>
          <ac:spMkLst>
            <pc:docMk/>
            <pc:sldMk cId="506227721" sldId="315"/>
            <ac:spMk id="3" creationId="{00000000-0000-0000-0000-000000000000}"/>
          </ac:spMkLst>
        </pc:spChg>
      </pc:sldChg>
      <pc:sldChg chg="del">
        <pc:chgData name="Paul" userId="d21672b1b616e40b" providerId="LiveId" clId="{688BF129-25C0-45BD-843B-EE0B487ABC01}" dt="2023-05-12T13:41:02.764" v="115" actId="47"/>
        <pc:sldMkLst>
          <pc:docMk/>
          <pc:sldMk cId="1789562646" sldId="316"/>
        </pc:sldMkLst>
      </pc:sldChg>
      <pc:sldChg chg="modAnim">
        <pc:chgData name="Paul" userId="d21672b1b616e40b" providerId="LiveId" clId="{688BF129-25C0-45BD-843B-EE0B487ABC01}" dt="2023-05-12T15:19:21.465" v="3260"/>
        <pc:sldMkLst>
          <pc:docMk/>
          <pc:sldMk cId="269810889" sldId="319"/>
        </pc:sldMkLst>
      </pc:sldChg>
      <pc:sldChg chg="modSp mod modAnim">
        <pc:chgData name="Paul" userId="d21672b1b616e40b" providerId="LiveId" clId="{688BF129-25C0-45BD-843B-EE0B487ABC01}" dt="2023-05-18T10:03:27.945" v="4568" actId="1076"/>
        <pc:sldMkLst>
          <pc:docMk/>
          <pc:sldMk cId="1273882210" sldId="320"/>
        </pc:sldMkLst>
        <pc:spChg chg="mod">
          <ac:chgData name="Paul" userId="d21672b1b616e40b" providerId="LiveId" clId="{688BF129-25C0-45BD-843B-EE0B487ABC01}" dt="2023-05-18T10:03:27.945" v="4568" actId="1076"/>
          <ac:spMkLst>
            <pc:docMk/>
            <pc:sldMk cId="1273882210" sldId="320"/>
            <ac:spMk id="3" creationId="{104117D2-ED85-42F0-A48E-108777EA6858}"/>
          </ac:spMkLst>
        </pc:spChg>
      </pc:sldChg>
      <pc:sldChg chg="modSp mod modAnim">
        <pc:chgData name="Paul" userId="d21672b1b616e40b" providerId="LiveId" clId="{688BF129-25C0-45BD-843B-EE0B487ABC01}" dt="2023-05-18T10:23:24.845" v="5590" actId="20577"/>
        <pc:sldMkLst>
          <pc:docMk/>
          <pc:sldMk cId="2963176348" sldId="321"/>
        </pc:sldMkLst>
        <pc:spChg chg="mod">
          <ac:chgData name="Paul" userId="d21672b1b616e40b" providerId="LiveId" clId="{688BF129-25C0-45BD-843B-EE0B487ABC01}" dt="2023-05-18T10:23:24.845" v="5590" actId="20577"/>
          <ac:spMkLst>
            <pc:docMk/>
            <pc:sldMk cId="2963176348" sldId="321"/>
            <ac:spMk id="3" creationId="{104117D2-ED85-42F0-A48E-108777EA6858}"/>
          </ac:spMkLst>
        </pc:spChg>
        <pc:picChg chg="mod">
          <ac:chgData name="Paul" userId="d21672b1b616e40b" providerId="LiveId" clId="{688BF129-25C0-45BD-843B-EE0B487ABC01}" dt="2023-05-18T10:03:21.446" v="4567" actId="14100"/>
          <ac:picMkLst>
            <pc:docMk/>
            <pc:sldMk cId="2963176348" sldId="321"/>
            <ac:picMk id="4" creationId="{C1CBF5EB-50A9-CDE1-A4E0-2D65D8DA4F2F}"/>
          </ac:picMkLst>
        </pc:picChg>
      </pc:sldChg>
      <pc:sldChg chg="modSp mod modAnim">
        <pc:chgData name="Paul" userId="d21672b1b616e40b" providerId="LiveId" clId="{688BF129-25C0-45BD-843B-EE0B487ABC01}" dt="2023-05-18T10:06:23.982" v="4791" actId="20577"/>
        <pc:sldMkLst>
          <pc:docMk/>
          <pc:sldMk cId="503026112" sldId="322"/>
        </pc:sldMkLst>
        <pc:spChg chg="mod">
          <ac:chgData name="Paul" userId="d21672b1b616e40b" providerId="LiveId" clId="{688BF129-25C0-45BD-843B-EE0B487ABC01}" dt="2023-05-18T10:06:23.982" v="4791" actId="20577"/>
          <ac:spMkLst>
            <pc:docMk/>
            <pc:sldMk cId="503026112" sldId="322"/>
            <ac:spMk id="3" creationId="{104117D2-ED85-42F0-A48E-108777EA6858}"/>
          </ac:spMkLst>
        </pc:spChg>
        <pc:picChg chg="mod">
          <ac:chgData name="Paul" userId="d21672b1b616e40b" providerId="LiveId" clId="{688BF129-25C0-45BD-843B-EE0B487ABC01}" dt="2023-05-18T10:04:51.483" v="4730" actId="14100"/>
          <ac:picMkLst>
            <pc:docMk/>
            <pc:sldMk cId="503026112" sldId="322"/>
            <ac:picMk id="4" creationId="{1114E56B-D64D-8E79-30D2-C2A36097A1BF}"/>
          </ac:picMkLst>
        </pc:picChg>
      </pc:sldChg>
      <pc:sldChg chg="modSp mod modAnim">
        <pc:chgData name="Paul" userId="d21672b1b616e40b" providerId="LiveId" clId="{688BF129-25C0-45BD-843B-EE0B487ABC01}" dt="2023-05-18T10:09:33.077" v="4911" actId="20577"/>
        <pc:sldMkLst>
          <pc:docMk/>
          <pc:sldMk cId="397630567" sldId="323"/>
        </pc:sldMkLst>
        <pc:spChg chg="mod">
          <ac:chgData name="Paul" userId="d21672b1b616e40b" providerId="LiveId" clId="{688BF129-25C0-45BD-843B-EE0B487ABC01}" dt="2023-05-18T10:09:33.077" v="4911" actId="20577"/>
          <ac:spMkLst>
            <pc:docMk/>
            <pc:sldMk cId="397630567" sldId="323"/>
            <ac:spMk id="3" creationId="{104117D2-ED85-42F0-A48E-108777EA6858}"/>
          </ac:spMkLst>
        </pc:spChg>
      </pc:sldChg>
      <pc:sldChg chg="del">
        <pc:chgData name="Paul" userId="d21672b1b616e40b" providerId="LiveId" clId="{688BF129-25C0-45BD-843B-EE0B487ABC01}" dt="2023-05-18T10:19:24.704" v="5476" actId="47"/>
        <pc:sldMkLst>
          <pc:docMk/>
          <pc:sldMk cId="486829138" sldId="325"/>
        </pc:sldMkLst>
      </pc:sldChg>
      <pc:sldChg chg="del">
        <pc:chgData name="Paul" userId="d21672b1b616e40b" providerId="LiveId" clId="{688BF129-25C0-45BD-843B-EE0B487ABC01}" dt="2023-05-12T13:43:19.539" v="249" actId="47"/>
        <pc:sldMkLst>
          <pc:docMk/>
          <pc:sldMk cId="4230040873" sldId="326"/>
        </pc:sldMkLst>
      </pc:sldChg>
      <pc:sldChg chg="modSp add mod modAnim">
        <pc:chgData name="Paul" userId="d21672b1b616e40b" providerId="LiveId" clId="{688BF129-25C0-45BD-843B-EE0B487ABC01}" dt="2023-05-18T09:55:44.144" v="4065"/>
        <pc:sldMkLst>
          <pc:docMk/>
          <pc:sldMk cId="345074930" sldId="327"/>
        </pc:sldMkLst>
        <pc:spChg chg="mod">
          <ac:chgData name="Paul" userId="d21672b1b616e40b" providerId="LiveId" clId="{688BF129-25C0-45BD-843B-EE0B487ABC01}" dt="2023-05-18T09:55:39.342" v="4061" actId="20577"/>
          <ac:spMkLst>
            <pc:docMk/>
            <pc:sldMk cId="345074930" sldId="327"/>
            <ac:spMk id="2" creationId="{AD0470B5-28F3-4A79-B23B-39932CB33339}"/>
          </ac:spMkLst>
        </pc:spChg>
        <pc:spChg chg="mod">
          <ac:chgData name="Paul" userId="d21672b1b616e40b" providerId="LiveId" clId="{688BF129-25C0-45BD-843B-EE0B487ABC01}" dt="2023-05-18T09:55:30.173" v="4041" actId="207"/>
          <ac:spMkLst>
            <pc:docMk/>
            <pc:sldMk cId="345074930" sldId="327"/>
            <ac:spMk id="3" creationId="{22DB0CF4-41A9-4008-BDEC-6FD420002A38}"/>
          </ac:spMkLst>
        </pc:spChg>
      </pc:sldChg>
      <pc:sldChg chg="del">
        <pc:chgData name="Paul" userId="d21672b1b616e40b" providerId="LiveId" clId="{688BF129-25C0-45BD-843B-EE0B487ABC01}" dt="2023-05-18T10:01:43.503" v="4381" actId="47"/>
        <pc:sldMkLst>
          <pc:docMk/>
          <pc:sldMk cId="3681306451" sldId="344"/>
        </pc:sldMkLst>
      </pc:sldChg>
      <pc:sldChg chg="modSp">
        <pc:chgData name="Paul" userId="d21672b1b616e40b" providerId="LiveId" clId="{688BF129-25C0-45BD-843B-EE0B487ABC01}" dt="2023-05-12T15:22:37.831" v="3428" actId="12"/>
        <pc:sldMkLst>
          <pc:docMk/>
          <pc:sldMk cId="3126743685" sldId="408"/>
        </pc:sldMkLst>
        <pc:spChg chg="mod">
          <ac:chgData name="Paul" userId="d21672b1b616e40b" providerId="LiveId" clId="{688BF129-25C0-45BD-843B-EE0B487ABC01}" dt="2023-05-12T15:22:37.831" v="3428" actId="12"/>
          <ac:spMkLst>
            <pc:docMk/>
            <pc:sldMk cId="3126743685" sldId="408"/>
            <ac:spMk id="3" creationId="{DFBAB445-F73A-44D9-AA1A-78CE74781A8F}"/>
          </ac:spMkLst>
        </pc:spChg>
      </pc:sldChg>
      <pc:sldChg chg="modSp add ord">
        <pc:chgData name="Paul" userId="d21672b1b616e40b" providerId="LiveId" clId="{688BF129-25C0-45BD-843B-EE0B487ABC01}" dt="2023-05-18T09:58:04.737" v="4260" actId="20577"/>
        <pc:sldMkLst>
          <pc:docMk/>
          <pc:sldMk cId="3513838166" sldId="420"/>
        </pc:sldMkLst>
        <pc:spChg chg="mod">
          <ac:chgData name="Paul" userId="d21672b1b616e40b" providerId="LiveId" clId="{688BF129-25C0-45BD-843B-EE0B487ABC01}" dt="2023-05-18T09:58:04.737" v="4260" actId="20577"/>
          <ac:spMkLst>
            <pc:docMk/>
            <pc:sldMk cId="3513838166" sldId="420"/>
            <ac:spMk id="3" creationId="{00000000-0000-0000-0000-000000000000}"/>
          </ac:spMkLst>
        </pc:spChg>
      </pc:sldChg>
      <pc:sldChg chg="add">
        <pc:chgData name="Paul" userId="d21672b1b616e40b" providerId="LiveId" clId="{688BF129-25C0-45BD-843B-EE0B487ABC01}" dt="2023-05-12T13:37:47.531" v="0"/>
        <pc:sldMkLst>
          <pc:docMk/>
          <pc:sldMk cId="1697873414" sldId="492"/>
        </pc:sldMkLst>
      </pc:sldChg>
      <pc:sldChg chg="modSp add del mod modAnim">
        <pc:chgData name="Paul" userId="d21672b1b616e40b" providerId="LiveId" clId="{688BF129-25C0-45BD-843B-EE0B487ABC01}" dt="2023-05-18T10:26:27.127" v="5714" actId="2696"/>
        <pc:sldMkLst>
          <pc:docMk/>
          <pc:sldMk cId="556955677" sldId="494"/>
        </pc:sldMkLst>
        <pc:spChg chg="mod">
          <ac:chgData name="Paul" userId="d21672b1b616e40b" providerId="LiveId" clId="{688BF129-25C0-45BD-843B-EE0B487ABC01}" dt="2023-05-18T10:26:08.008" v="5710" actId="14100"/>
          <ac:spMkLst>
            <pc:docMk/>
            <pc:sldMk cId="556955677" sldId="494"/>
            <ac:spMk id="3" creationId="{2A65F550-01F4-44F9-9B15-E6DA40B107E5}"/>
          </ac:spMkLst>
        </pc:spChg>
      </pc:sldChg>
      <pc:sldChg chg="add">
        <pc:chgData name="Paul" userId="d21672b1b616e40b" providerId="LiveId" clId="{688BF129-25C0-45BD-843B-EE0B487ABC01}" dt="2023-05-18T10:26:32.922" v="5715"/>
        <pc:sldMkLst>
          <pc:docMk/>
          <pc:sldMk cId="1503671024" sldId="494"/>
        </pc:sldMkLst>
      </pc:sldChg>
      <pc:sldChg chg="add del">
        <pc:chgData name="Paul" userId="d21672b1b616e40b" providerId="LiveId" clId="{688BF129-25C0-45BD-843B-EE0B487ABC01}" dt="2023-05-18T09:58:59.755" v="4301" actId="2696"/>
        <pc:sldMkLst>
          <pc:docMk/>
          <pc:sldMk cId="1594302212" sldId="494"/>
        </pc:sldMkLst>
      </pc:sldChg>
      <pc:sldChg chg="add del">
        <pc:chgData name="Paul" userId="d21672b1b616e40b" providerId="LiveId" clId="{688BF129-25C0-45BD-843B-EE0B487ABC01}" dt="2023-05-18T09:58:59.755" v="4301" actId="2696"/>
        <pc:sldMkLst>
          <pc:docMk/>
          <pc:sldMk cId="1357348098" sldId="495"/>
        </pc:sldMkLst>
      </pc:sldChg>
      <pc:sldChg chg="modSp add">
        <pc:chgData name="Paul" userId="d21672b1b616e40b" providerId="LiveId" clId="{688BF129-25C0-45BD-843B-EE0B487ABC01}" dt="2023-05-18T10:26:44.628" v="5721" actId="403"/>
        <pc:sldMkLst>
          <pc:docMk/>
          <pc:sldMk cId="3443130536" sldId="495"/>
        </pc:sldMkLst>
        <pc:spChg chg="mod">
          <ac:chgData name="Paul" userId="d21672b1b616e40b" providerId="LiveId" clId="{688BF129-25C0-45BD-843B-EE0B487ABC01}" dt="2023-05-18T10:26:44.628" v="5721" actId="403"/>
          <ac:spMkLst>
            <pc:docMk/>
            <pc:sldMk cId="3443130536" sldId="495"/>
            <ac:spMk id="3" creationId="{DC178DE4-2B33-4615-830B-3F7CD22B8770}"/>
          </ac:spMkLst>
        </pc:spChg>
      </pc:sldChg>
      <pc:sldChg chg="add del">
        <pc:chgData name="Paul" userId="d21672b1b616e40b" providerId="LiveId" clId="{688BF129-25C0-45BD-843B-EE0B487ABC01}" dt="2023-05-18T10:26:27.127" v="5714" actId="2696"/>
        <pc:sldMkLst>
          <pc:docMk/>
          <pc:sldMk cId="4115711755" sldId="495"/>
        </pc:sldMkLst>
      </pc:sldChg>
      <pc:sldChg chg="del ord">
        <pc:chgData name="Paul" userId="d21672b1b616e40b" providerId="LiveId" clId="{688BF129-25C0-45BD-843B-EE0B487ABC01}" dt="2023-05-12T14:00:19.180" v="349" actId="47"/>
        <pc:sldMkLst>
          <pc:docMk/>
          <pc:sldMk cId="110929434" sldId="500"/>
        </pc:sldMkLst>
      </pc:sldChg>
      <pc:sldChg chg="delSp modSp add mod delAnim modAnim">
        <pc:chgData name="Paul" userId="d21672b1b616e40b" providerId="LiveId" clId="{688BF129-25C0-45BD-843B-EE0B487ABC01}" dt="2023-05-18T09:45:41.405" v="3581" actId="403"/>
        <pc:sldMkLst>
          <pc:docMk/>
          <pc:sldMk cId="1830309128" sldId="510"/>
        </pc:sldMkLst>
        <pc:spChg chg="mod">
          <ac:chgData name="Paul" userId="d21672b1b616e40b" providerId="LiveId" clId="{688BF129-25C0-45BD-843B-EE0B487ABC01}" dt="2023-05-18T09:45:41.405" v="3581" actId="403"/>
          <ac:spMkLst>
            <pc:docMk/>
            <pc:sldMk cId="1830309128" sldId="510"/>
            <ac:spMk id="3" creationId="{00000000-0000-0000-0000-000000000000}"/>
          </ac:spMkLst>
        </pc:spChg>
        <pc:spChg chg="del">
          <ac:chgData name="Paul" userId="d21672b1b616e40b" providerId="LiveId" clId="{688BF129-25C0-45BD-843B-EE0B487ABC01}" dt="2023-05-12T15:25:00.447" v="3543" actId="478"/>
          <ac:spMkLst>
            <pc:docMk/>
            <pc:sldMk cId="1830309128" sldId="510"/>
            <ac:spMk id="6" creationId="{505A3D5B-813E-30FB-BAFD-DC33D2D84AA6}"/>
          </ac:spMkLst>
        </pc:spChg>
        <pc:picChg chg="del">
          <ac:chgData name="Paul" userId="d21672b1b616e40b" providerId="LiveId" clId="{688BF129-25C0-45BD-843B-EE0B487ABC01}" dt="2023-05-12T15:24:59.035" v="3542" actId="478"/>
          <ac:picMkLst>
            <pc:docMk/>
            <pc:sldMk cId="1830309128" sldId="510"/>
            <ac:picMk id="4" creationId="{8DCB880B-C23C-3B20-2C60-E7BE83EBD415}"/>
          </ac:picMkLst>
        </pc:picChg>
      </pc:sldChg>
      <pc:sldChg chg="modSp add mod">
        <pc:chgData name="Paul" userId="d21672b1b616e40b" providerId="LiveId" clId="{688BF129-25C0-45BD-843B-EE0B487ABC01}" dt="2023-05-18T10:18:41.022" v="5472" actId="404"/>
        <pc:sldMkLst>
          <pc:docMk/>
          <pc:sldMk cId="2555313304" sldId="511"/>
        </pc:sldMkLst>
        <pc:spChg chg="mod">
          <ac:chgData name="Paul" userId="d21672b1b616e40b" providerId="LiveId" clId="{688BF129-25C0-45BD-843B-EE0B487ABC01}" dt="2023-05-18T10:18:41.022" v="5472" actId="404"/>
          <ac:spMkLst>
            <pc:docMk/>
            <pc:sldMk cId="2555313304" sldId="511"/>
            <ac:spMk id="2" creationId="{00000000-0000-0000-0000-000000000000}"/>
          </ac:spMkLst>
        </pc:spChg>
        <pc:spChg chg="mod">
          <ac:chgData name="Paul" userId="d21672b1b616e40b" providerId="LiveId" clId="{688BF129-25C0-45BD-843B-EE0B487ABC01}" dt="2023-05-18T10:00:08.597" v="4377" actId="27636"/>
          <ac:spMkLst>
            <pc:docMk/>
            <pc:sldMk cId="2555313304" sldId="511"/>
            <ac:spMk id="3" creationId="{00000000-0000-0000-0000-000000000000}"/>
          </ac:spMkLst>
        </pc:spChg>
      </pc:sldChg>
      <pc:sldChg chg="modSp add mod">
        <pc:chgData name="Paul" userId="d21672b1b616e40b" providerId="LiveId" clId="{688BF129-25C0-45BD-843B-EE0B487ABC01}" dt="2023-05-18T10:18:10.315" v="5451"/>
        <pc:sldMkLst>
          <pc:docMk/>
          <pc:sldMk cId="4251547517" sldId="512"/>
        </pc:sldMkLst>
        <pc:spChg chg="mod">
          <ac:chgData name="Paul" userId="d21672b1b616e40b" providerId="LiveId" clId="{688BF129-25C0-45BD-843B-EE0B487ABC01}" dt="2023-05-18T10:18:10.315" v="5451"/>
          <ac:spMkLst>
            <pc:docMk/>
            <pc:sldMk cId="4251547517" sldId="512"/>
            <ac:spMk id="2" creationId="{00000000-0000-0000-0000-000000000000}"/>
          </ac:spMkLst>
        </pc:spChg>
      </pc:sldChg>
      <pc:sldChg chg="add del">
        <pc:chgData name="Paul" userId="d21672b1b616e40b" providerId="LiveId" clId="{688BF129-25C0-45BD-843B-EE0B487ABC01}" dt="2023-05-18T10:11:40.685" v="5049" actId="47"/>
        <pc:sldMkLst>
          <pc:docMk/>
          <pc:sldMk cId="2375586588" sldId="513"/>
        </pc:sldMkLst>
      </pc:sldChg>
      <pc:sldChg chg="addSp modSp add mod modAnim">
        <pc:chgData name="Paul" userId="d21672b1b616e40b" providerId="LiveId" clId="{688BF129-25C0-45BD-843B-EE0B487ABC01}" dt="2023-05-18T10:11:28.701" v="5043" actId="20577"/>
        <pc:sldMkLst>
          <pc:docMk/>
          <pc:sldMk cId="2103689107" sldId="514"/>
        </pc:sldMkLst>
        <pc:spChg chg="add mod">
          <ac:chgData name="Paul" userId="d21672b1b616e40b" providerId="LiveId" clId="{688BF129-25C0-45BD-843B-EE0B487ABC01}" dt="2023-05-18T10:11:28.701" v="5043" actId="20577"/>
          <ac:spMkLst>
            <pc:docMk/>
            <pc:sldMk cId="2103689107" sldId="514"/>
            <ac:spMk id="2" creationId="{38CF927A-5F0F-660E-117B-550DC358F167}"/>
          </ac:spMkLst>
        </pc:spChg>
        <pc:spChg chg="add mod">
          <ac:chgData name="Paul" userId="d21672b1b616e40b" providerId="LiveId" clId="{688BF129-25C0-45BD-843B-EE0B487ABC01}" dt="2023-05-12T14:04:52.919" v="603" actId="113"/>
          <ac:spMkLst>
            <pc:docMk/>
            <pc:sldMk cId="2103689107" sldId="514"/>
            <ac:spMk id="3" creationId="{A53D5EBD-F6E1-2645-48B4-AAD49159CD6A}"/>
          </ac:spMkLst>
        </pc:spChg>
        <pc:spChg chg="add mod">
          <ac:chgData name="Paul" userId="d21672b1b616e40b" providerId="LiveId" clId="{688BF129-25C0-45BD-843B-EE0B487ABC01}" dt="2023-05-12T14:04:52.919" v="603" actId="113"/>
          <ac:spMkLst>
            <pc:docMk/>
            <pc:sldMk cId="2103689107" sldId="514"/>
            <ac:spMk id="4" creationId="{793208DD-FF92-ADC1-8AE4-E761148DC074}"/>
          </ac:spMkLst>
        </pc:spChg>
        <pc:spChg chg="add mod">
          <ac:chgData name="Paul" userId="d21672b1b616e40b" providerId="LiveId" clId="{688BF129-25C0-45BD-843B-EE0B487ABC01}" dt="2023-05-12T14:04:52.919" v="603" actId="113"/>
          <ac:spMkLst>
            <pc:docMk/>
            <pc:sldMk cId="2103689107" sldId="514"/>
            <ac:spMk id="5" creationId="{723ABCBF-B149-616A-1F8D-04A8F4D5EB75}"/>
          </ac:spMkLst>
        </pc:spChg>
        <pc:spChg chg="add mod">
          <ac:chgData name="Paul" userId="d21672b1b616e40b" providerId="LiveId" clId="{688BF129-25C0-45BD-843B-EE0B487ABC01}" dt="2023-05-12T14:06:29.711" v="717" actId="20577"/>
          <ac:spMkLst>
            <pc:docMk/>
            <pc:sldMk cId="2103689107" sldId="514"/>
            <ac:spMk id="6" creationId="{A0AED969-9308-2826-A763-322F68601A42}"/>
          </ac:spMkLst>
        </pc:spChg>
        <pc:spChg chg="add mod">
          <ac:chgData name="Paul" userId="d21672b1b616e40b" providerId="LiveId" clId="{688BF129-25C0-45BD-843B-EE0B487ABC01}" dt="2023-05-18T10:11:18.289" v="5013"/>
          <ac:spMkLst>
            <pc:docMk/>
            <pc:sldMk cId="2103689107" sldId="514"/>
            <ac:spMk id="7" creationId="{871ECE06-A808-D933-AE2C-BECD5FB7343E}"/>
          </ac:spMkLst>
        </pc:spChg>
        <pc:spChg chg="add mod">
          <ac:chgData name="Paul" userId="d21672b1b616e40b" providerId="LiveId" clId="{688BF129-25C0-45BD-843B-EE0B487ABC01}" dt="2023-05-18T10:11:18.289" v="5013"/>
          <ac:spMkLst>
            <pc:docMk/>
            <pc:sldMk cId="2103689107" sldId="514"/>
            <ac:spMk id="8" creationId="{7D16C948-438B-B182-99DD-A39D5CC1A90C}"/>
          </ac:spMkLst>
        </pc:spChg>
        <pc:spChg chg="add mod">
          <ac:chgData name="Paul" userId="d21672b1b616e40b" providerId="LiveId" clId="{688BF129-25C0-45BD-843B-EE0B487ABC01}" dt="2023-05-18T10:11:18.289" v="5013"/>
          <ac:spMkLst>
            <pc:docMk/>
            <pc:sldMk cId="2103689107" sldId="514"/>
            <ac:spMk id="9" creationId="{68792557-A252-1D9C-F1F5-BAF7B1C8A72F}"/>
          </ac:spMkLst>
        </pc:spChg>
        <pc:spChg chg="add mod">
          <ac:chgData name="Paul" userId="d21672b1b616e40b" providerId="LiveId" clId="{688BF129-25C0-45BD-843B-EE0B487ABC01}" dt="2023-05-18T10:11:18.289" v="5013"/>
          <ac:spMkLst>
            <pc:docMk/>
            <pc:sldMk cId="2103689107" sldId="514"/>
            <ac:spMk id="10" creationId="{ECAA624B-7AFF-27DB-CFAE-9377F630B64C}"/>
          </ac:spMkLst>
        </pc:spChg>
        <pc:picChg chg="mod">
          <ac:chgData name="Paul" userId="d21672b1b616e40b" providerId="LiveId" clId="{688BF129-25C0-45BD-843B-EE0B487ABC01}" dt="2023-05-12T14:03:18.415" v="539" actId="1076"/>
          <ac:picMkLst>
            <pc:docMk/>
            <pc:sldMk cId="2103689107" sldId="514"/>
            <ac:picMk id="10242" creationId="{C30E1E89-D16F-A3A0-8B62-9A2868D7F8EC}"/>
          </ac:picMkLst>
        </pc:picChg>
      </pc:sldChg>
      <pc:sldChg chg="del">
        <pc:chgData name="Paul" userId="d21672b1b616e40b" providerId="LiveId" clId="{688BF129-25C0-45BD-843B-EE0B487ABC01}" dt="2023-05-18T10:06:04.748" v="4769" actId="47"/>
        <pc:sldMkLst>
          <pc:docMk/>
          <pc:sldMk cId="3884943955" sldId="518"/>
        </pc:sldMkLst>
      </pc:sldChg>
      <pc:sldChg chg="del">
        <pc:chgData name="Paul" userId="d21672b1b616e40b" providerId="LiveId" clId="{688BF129-25C0-45BD-843B-EE0B487ABC01}" dt="2023-05-12T14:33:23.349" v="2112" actId="47"/>
        <pc:sldMkLst>
          <pc:docMk/>
          <pc:sldMk cId="1009666801" sldId="605"/>
        </pc:sldMkLst>
      </pc:sldChg>
      <pc:sldChg chg="addSp modSp mod modAnim">
        <pc:chgData name="Paul" userId="d21672b1b616e40b" providerId="LiveId" clId="{688BF129-25C0-45BD-843B-EE0B487ABC01}" dt="2023-05-18T10:12:55.951" v="5095"/>
        <pc:sldMkLst>
          <pc:docMk/>
          <pc:sldMk cId="3974142306" sldId="616"/>
        </pc:sldMkLst>
        <pc:spChg chg="add mod">
          <ac:chgData name="Paul" userId="d21672b1b616e40b" providerId="LiveId" clId="{688BF129-25C0-45BD-843B-EE0B487ABC01}" dt="2023-05-12T14:20:44.962" v="1589" actId="404"/>
          <ac:spMkLst>
            <pc:docMk/>
            <pc:sldMk cId="3974142306" sldId="616"/>
            <ac:spMk id="3" creationId="{828A2A3A-09B9-3705-2696-85070F730B3A}"/>
          </ac:spMkLst>
        </pc:spChg>
        <pc:spChg chg="mod">
          <ac:chgData name="Paul" userId="d21672b1b616e40b" providerId="LiveId" clId="{688BF129-25C0-45BD-843B-EE0B487ABC01}" dt="2023-05-12T14:27:18.444" v="1869" actId="403"/>
          <ac:spMkLst>
            <pc:docMk/>
            <pc:sldMk cId="3974142306" sldId="616"/>
            <ac:spMk id="5" creationId="{25079996-A400-498D-8FB1-4CBE88E3BEE1}"/>
          </ac:spMkLst>
        </pc:spChg>
        <pc:spChg chg="add mod">
          <ac:chgData name="Paul" userId="d21672b1b616e40b" providerId="LiveId" clId="{688BF129-25C0-45BD-843B-EE0B487ABC01}" dt="2023-05-12T14:22:00.832" v="1604" actId="14100"/>
          <ac:spMkLst>
            <pc:docMk/>
            <pc:sldMk cId="3974142306" sldId="616"/>
            <ac:spMk id="6" creationId="{FA11B3AD-AEA7-CB99-7A6A-E9A2068F85F2}"/>
          </ac:spMkLst>
        </pc:spChg>
        <pc:spChg chg="add mod">
          <ac:chgData name="Paul" userId="d21672b1b616e40b" providerId="LiveId" clId="{688BF129-25C0-45BD-843B-EE0B487ABC01}" dt="2023-05-12T14:20:42.813" v="1588" actId="20577"/>
          <ac:spMkLst>
            <pc:docMk/>
            <pc:sldMk cId="3974142306" sldId="616"/>
            <ac:spMk id="7" creationId="{FC7B90C2-6563-66CE-9FC4-CE790CEE9BE2}"/>
          </ac:spMkLst>
        </pc:spChg>
        <pc:picChg chg="add mod">
          <ac:chgData name="Paul" userId="d21672b1b616e40b" providerId="LiveId" clId="{688BF129-25C0-45BD-843B-EE0B487ABC01}" dt="2023-05-12T14:21:48.360" v="1599" actId="1076"/>
          <ac:picMkLst>
            <pc:docMk/>
            <pc:sldMk cId="3974142306" sldId="616"/>
            <ac:picMk id="1026" creationId="{60F16D3E-DBC5-B84A-43C9-7531028BAEA2}"/>
          </ac:picMkLst>
        </pc:picChg>
        <pc:picChg chg="mod">
          <ac:chgData name="Paul" userId="d21672b1b616e40b" providerId="LiveId" clId="{688BF129-25C0-45BD-843B-EE0B487ABC01}" dt="2023-05-12T14:18:48.419" v="1423" actId="1076"/>
          <ac:picMkLst>
            <pc:docMk/>
            <pc:sldMk cId="3974142306" sldId="616"/>
            <ac:picMk id="2054" creationId="{326EB18C-79EA-4E40-9F93-EA49A19C58A3}"/>
          </ac:picMkLst>
        </pc:picChg>
      </pc:sldChg>
      <pc:sldChg chg="addSp delSp modSp mod modTransition modAnim">
        <pc:chgData name="Paul" userId="d21672b1b616e40b" providerId="LiveId" clId="{688BF129-25C0-45BD-843B-EE0B487ABC01}" dt="2023-05-28T15:54:24.717" v="5770" actId="20577"/>
        <pc:sldMkLst>
          <pc:docMk/>
          <pc:sldMk cId="654136326" sldId="620"/>
        </pc:sldMkLst>
        <pc:spChg chg="del">
          <ac:chgData name="Paul" userId="d21672b1b616e40b" providerId="LiveId" clId="{688BF129-25C0-45BD-843B-EE0B487ABC01}" dt="2023-05-12T14:09:31.592" v="858" actId="478"/>
          <ac:spMkLst>
            <pc:docMk/>
            <pc:sldMk cId="654136326" sldId="620"/>
            <ac:spMk id="2" creationId="{3FA24DEE-68D8-4C55-BF99-779CED7DC48F}"/>
          </ac:spMkLst>
        </pc:spChg>
        <pc:spChg chg="add del mod">
          <ac:chgData name="Paul" userId="d21672b1b616e40b" providerId="LiveId" clId="{688BF129-25C0-45BD-843B-EE0B487ABC01}" dt="2023-05-12T14:13:22.094" v="1137" actId="478"/>
          <ac:spMkLst>
            <pc:docMk/>
            <pc:sldMk cId="654136326" sldId="620"/>
            <ac:spMk id="3" creationId="{A1028BB0-224C-6EFC-0C65-C1780509A5DB}"/>
          </ac:spMkLst>
        </pc:spChg>
        <pc:spChg chg="add mod">
          <ac:chgData name="Paul" userId="d21672b1b616e40b" providerId="LiveId" clId="{688BF129-25C0-45BD-843B-EE0B487ABC01}" dt="2023-05-12T14:12:02.684" v="1102" actId="1076"/>
          <ac:spMkLst>
            <pc:docMk/>
            <pc:sldMk cId="654136326" sldId="620"/>
            <ac:spMk id="4" creationId="{A4A438BB-3423-D63D-C25F-4BD7A9ABAF67}"/>
          </ac:spMkLst>
        </pc:spChg>
        <pc:spChg chg="add del mod">
          <ac:chgData name="Paul" userId="d21672b1b616e40b" providerId="LiveId" clId="{688BF129-25C0-45BD-843B-EE0B487ABC01}" dt="2023-05-12T14:09:33.611" v="859" actId="478"/>
          <ac:spMkLst>
            <pc:docMk/>
            <pc:sldMk cId="654136326" sldId="620"/>
            <ac:spMk id="7" creationId="{D34B1B1B-03DF-12EC-D831-4A2E712C5E55}"/>
          </ac:spMkLst>
        </pc:spChg>
        <pc:spChg chg="add mod">
          <ac:chgData name="Paul" userId="d21672b1b616e40b" providerId="LiveId" clId="{688BF129-25C0-45BD-843B-EE0B487ABC01}" dt="2023-05-12T14:11:25.609" v="1080" actId="1076"/>
          <ac:spMkLst>
            <pc:docMk/>
            <pc:sldMk cId="654136326" sldId="620"/>
            <ac:spMk id="8" creationId="{2FDA714F-4AA3-696F-81D4-51568F353BB8}"/>
          </ac:spMkLst>
        </pc:spChg>
        <pc:spChg chg="add mod">
          <ac:chgData name="Paul" userId="d21672b1b616e40b" providerId="LiveId" clId="{688BF129-25C0-45BD-843B-EE0B487ABC01}" dt="2023-05-12T14:14:47.028" v="1216" actId="207"/>
          <ac:spMkLst>
            <pc:docMk/>
            <pc:sldMk cId="654136326" sldId="620"/>
            <ac:spMk id="10" creationId="{C8BBF44B-387D-2B6D-FDBF-8A50AD627645}"/>
          </ac:spMkLst>
        </pc:spChg>
        <pc:spChg chg="add mod">
          <ac:chgData name="Paul" userId="d21672b1b616e40b" providerId="LiveId" clId="{688BF129-25C0-45BD-843B-EE0B487ABC01}" dt="2023-05-12T14:13:49.399" v="1166" actId="1076"/>
          <ac:spMkLst>
            <pc:docMk/>
            <pc:sldMk cId="654136326" sldId="620"/>
            <ac:spMk id="11" creationId="{A95ECEB6-7E6C-DB21-492B-EA1F5547680D}"/>
          </ac:spMkLst>
        </pc:spChg>
        <pc:spChg chg="add mod">
          <ac:chgData name="Paul" userId="d21672b1b616e40b" providerId="LiveId" clId="{688BF129-25C0-45BD-843B-EE0B487ABC01}" dt="2023-05-12T14:16:16.534" v="1338" actId="14100"/>
          <ac:spMkLst>
            <pc:docMk/>
            <pc:sldMk cId="654136326" sldId="620"/>
            <ac:spMk id="13" creationId="{CB07FE66-D924-A136-3604-7961D7A5E0EC}"/>
          </ac:spMkLst>
        </pc:spChg>
        <pc:spChg chg="add mod">
          <ac:chgData name="Paul" userId="d21672b1b616e40b" providerId="LiveId" clId="{688BF129-25C0-45BD-843B-EE0B487ABC01}" dt="2023-05-28T15:54:24.717" v="5770" actId="20577"/>
          <ac:spMkLst>
            <pc:docMk/>
            <pc:sldMk cId="654136326" sldId="620"/>
            <ac:spMk id="14" creationId="{D1637B2D-12F2-5B33-EE84-9CA09CFD1023}"/>
          </ac:spMkLst>
        </pc:spChg>
        <pc:picChg chg="del mod">
          <ac:chgData name="Paul" userId="d21672b1b616e40b" providerId="LiveId" clId="{688BF129-25C0-45BD-843B-EE0B487ABC01}" dt="2023-05-12T14:14:06.858" v="1174" actId="21"/>
          <ac:picMkLst>
            <pc:docMk/>
            <pc:sldMk cId="654136326" sldId="620"/>
            <ac:picMk id="5" creationId="{2EF29E72-A614-9436-D692-1CC5CF6B21C4}"/>
          </ac:picMkLst>
        </pc:picChg>
        <pc:picChg chg="add mod">
          <ac:chgData name="Paul" userId="d21672b1b616e40b" providerId="LiveId" clId="{688BF129-25C0-45BD-843B-EE0B487ABC01}" dt="2023-05-12T14:14:11.977" v="1179" actId="1076"/>
          <ac:picMkLst>
            <pc:docMk/>
            <pc:sldMk cId="654136326" sldId="620"/>
            <ac:picMk id="12" creationId="{0F31764A-754A-B5B0-378F-62A71EEB1B90}"/>
          </ac:picMkLst>
        </pc:picChg>
      </pc:sldChg>
      <pc:sldChg chg="del">
        <pc:chgData name="Paul" userId="d21672b1b616e40b" providerId="LiveId" clId="{688BF129-25C0-45BD-843B-EE0B487ABC01}" dt="2023-05-12T14:22:06.690" v="1608" actId="47"/>
        <pc:sldMkLst>
          <pc:docMk/>
          <pc:sldMk cId="4239132011" sldId="624"/>
        </pc:sldMkLst>
      </pc:sldChg>
      <pc:sldChg chg="del">
        <pc:chgData name="Paul" userId="d21672b1b616e40b" providerId="LiveId" clId="{688BF129-25C0-45BD-843B-EE0B487ABC01}" dt="2023-05-12T14:33:12.866" v="2108" actId="47"/>
        <pc:sldMkLst>
          <pc:docMk/>
          <pc:sldMk cId="2220695972" sldId="627"/>
        </pc:sldMkLst>
      </pc:sldChg>
      <pc:sldChg chg="modSp add mod">
        <pc:chgData name="Paul" userId="d21672b1b616e40b" providerId="LiveId" clId="{688BF129-25C0-45BD-843B-EE0B487ABC01}" dt="2023-05-18T10:17:56.924" v="5446" actId="20577"/>
        <pc:sldMkLst>
          <pc:docMk/>
          <pc:sldMk cId="3884287828" sldId="628"/>
        </pc:sldMkLst>
        <pc:spChg chg="mod">
          <ac:chgData name="Paul" userId="d21672b1b616e40b" providerId="LiveId" clId="{688BF129-25C0-45BD-843B-EE0B487ABC01}" dt="2023-05-18T10:17:56.924" v="5446" actId="20577"/>
          <ac:spMkLst>
            <pc:docMk/>
            <pc:sldMk cId="3884287828" sldId="628"/>
            <ac:spMk id="2" creationId="{00000000-0000-0000-0000-000000000000}"/>
          </ac:spMkLst>
        </pc:spChg>
        <pc:spChg chg="mod">
          <ac:chgData name="Paul" userId="d21672b1b616e40b" providerId="LiveId" clId="{688BF129-25C0-45BD-843B-EE0B487ABC01}" dt="2023-05-18T09:52:31.633" v="3967" actId="20577"/>
          <ac:spMkLst>
            <pc:docMk/>
            <pc:sldMk cId="3884287828" sldId="628"/>
            <ac:spMk id="3" creationId="{00000000-0000-0000-0000-000000000000}"/>
          </ac:spMkLst>
        </pc:spChg>
      </pc:sldChg>
      <pc:sldChg chg="del">
        <pc:chgData name="Paul" userId="d21672b1b616e40b" providerId="LiveId" clId="{688BF129-25C0-45BD-843B-EE0B487ABC01}" dt="2023-05-18T10:02:47.397" v="4489" actId="47"/>
        <pc:sldMkLst>
          <pc:docMk/>
          <pc:sldMk cId="3687746583" sldId="630"/>
        </pc:sldMkLst>
      </pc:sldChg>
      <pc:sldChg chg="del">
        <pc:chgData name="Paul" userId="d21672b1b616e40b" providerId="LiveId" clId="{688BF129-25C0-45BD-843B-EE0B487ABC01}" dt="2023-05-12T14:11:34.846" v="1085" actId="47"/>
        <pc:sldMkLst>
          <pc:docMk/>
          <pc:sldMk cId="2359474082" sldId="631"/>
        </pc:sldMkLst>
      </pc:sldChg>
      <pc:sldChg chg="del">
        <pc:chgData name="Paul" userId="d21672b1b616e40b" providerId="LiveId" clId="{688BF129-25C0-45BD-843B-EE0B487ABC01}" dt="2023-05-12T14:11:36.441" v="1089" actId="47"/>
        <pc:sldMkLst>
          <pc:docMk/>
          <pc:sldMk cId="888613300" sldId="632"/>
        </pc:sldMkLst>
      </pc:sldChg>
      <pc:sldChg chg="del">
        <pc:chgData name="Paul" userId="d21672b1b616e40b" providerId="LiveId" clId="{688BF129-25C0-45BD-843B-EE0B487ABC01}" dt="2023-05-12T14:16:06.149" v="1333" actId="47"/>
        <pc:sldMkLst>
          <pc:docMk/>
          <pc:sldMk cId="2760206688" sldId="633"/>
        </pc:sldMkLst>
      </pc:sldChg>
      <pc:sldChg chg="del">
        <pc:chgData name="Paul" userId="d21672b1b616e40b" providerId="LiveId" clId="{688BF129-25C0-45BD-843B-EE0B487ABC01}" dt="2023-05-12T14:16:08.548" v="1334" actId="47"/>
        <pc:sldMkLst>
          <pc:docMk/>
          <pc:sldMk cId="1505087689" sldId="634"/>
        </pc:sldMkLst>
      </pc:sldChg>
      <pc:sldChg chg="del">
        <pc:chgData name="Paul" userId="d21672b1b616e40b" providerId="LiveId" clId="{688BF129-25C0-45BD-843B-EE0B487ABC01}" dt="2023-05-12T14:18:11.246" v="1385" actId="47"/>
        <pc:sldMkLst>
          <pc:docMk/>
          <pc:sldMk cId="3334077627" sldId="635"/>
        </pc:sldMkLst>
      </pc:sldChg>
      <pc:sldChg chg="del">
        <pc:chgData name="Paul" userId="d21672b1b616e40b" providerId="LiveId" clId="{688BF129-25C0-45BD-843B-EE0B487ABC01}" dt="2023-05-12T15:19:49.909" v="3264" actId="47"/>
        <pc:sldMkLst>
          <pc:docMk/>
          <pc:sldMk cId="605913767" sldId="637"/>
        </pc:sldMkLst>
      </pc:sldChg>
      <pc:sldChg chg="del">
        <pc:chgData name="Paul" userId="d21672b1b616e40b" providerId="LiveId" clId="{688BF129-25C0-45BD-843B-EE0B487ABC01}" dt="2023-05-12T15:20:33.251" v="3270" actId="47"/>
        <pc:sldMkLst>
          <pc:docMk/>
          <pc:sldMk cId="2011870150" sldId="638"/>
        </pc:sldMkLst>
      </pc:sldChg>
      <pc:sldChg chg="add del">
        <pc:chgData name="Paul" userId="d21672b1b616e40b" providerId="LiveId" clId="{688BF129-25C0-45BD-843B-EE0B487ABC01}" dt="2023-05-12T15:25:13.095" v="3549" actId="47"/>
        <pc:sldMkLst>
          <pc:docMk/>
          <pc:sldMk cId="1642422225" sldId="639"/>
        </pc:sldMkLst>
      </pc:sldChg>
      <pc:sldChg chg="add del">
        <pc:chgData name="Paul" userId="d21672b1b616e40b" providerId="LiveId" clId="{688BF129-25C0-45BD-843B-EE0B487ABC01}" dt="2023-05-12T15:25:33.404" v="3558" actId="47"/>
        <pc:sldMkLst>
          <pc:docMk/>
          <pc:sldMk cId="310575733" sldId="640"/>
        </pc:sldMkLst>
      </pc:sldChg>
      <pc:sldChg chg="add del">
        <pc:chgData name="Paul" userId="d21672b1b616e40b" providerId="LiveId" clId="{688BF129-25C0-45BD-843B-EE0B487ABC01}" dt="2023-05-12T15:26:14.646" v="3568" actId="47"/>
        <pc:sldMkLst>
          <pc:docMk/>
          <pc:sldMk cId="1310388711" sldId="641"/>
        </pc:sldMkLst>
      </pc:sldChg>
      <pc:sldChg chg="add del">
        <pc:chgData name="Paul" userId="d21672b1b616e40b" providerId="LiveId" clId="{688BF129-25C0-45BD-843B-EE0B487ABC01}" dt="2023-05-12T15:26:16.494" v="3569" actId="47"/>
        <pc:sldMkLst>
          <pc:docMk/>
          <pc:sldMk cId="1746149838" sldId="642"/>
        </pc:sldMkLst>
      </pc:sldChg>
      <pc:sldChg chg="del ord">
        <pc:chgData name="Paul" userId="d21672b1b616e40b" providerId="LiveId" clId="{688BF129-25C0-45BD-843B-EE0B487ABC01}" dt="2023-05-12T15:17:29.869" v="3170" actId="2696"/>
        <pc:sldMkLst>
          <pc:docMk/>
          <pc:sldMk cId="45202386" sldId="644"/>
        </pc:sldMkLst>
      </pc:sldChg>
      <pc:sldChg chg="modSp add del ord">
        <pc:chgData name="Paul" userId="d21672b1b616e40b" providerId="LiveId" clId="{688BF129-25C0-45BD-843B-EE0B487ABC01}" dt="2023-05-18T10:22:25.370" v="5573" actId="47"/>
        <pc:sldMkLst>
          <pc:docMk/>
          <pc:sldMk cId="1039117829" sldId="644"/>
        </pc:sldMkLst>
        <pc:spChg chg="mod">
          <ac:chgData name="Paul" userId="d21672b1b616e40b" providerId="LiveId" clId="{688BF129-25C0-45BD-843B-EE0B487ABC01}" dt="2023-05-12T15:18:04.947" v="3229" actId="20577"/>
          <ac:spMkLst>
            <pc:docMk/>
            <pc:sldMk cId="1039117829" sldId="644"/>
            <ac:spMk id="2" creationId="{38AFAECF-3D17-5C3D-1231-66EB94FBE52F}"/>
          </ac:spMkLst>
        </pc:spChg>
      </pc:sldChg>
      <pc:sldChg chg="del">
        <pc:chgData name="Paul" userId="d21672b1b616e40b" providerId="LiveId" clId="{688BF129-25C0-45BD-843B-EE0B487ABC01}" dt="2023-05-12T13:41:54.836" v="133" actId="47"/>
        <pc:sldMkLst>
          <pc:docMk/>
          <pc:sldMk cId="1952584549" sldId="646"/>
        </pc:sldMkLst>
      </pc:sldChg>
      <pc:sldChg chg="addSp delSp modSp mod delAnim modAnim">
        <pc:chgData name="Paul" userId="d21672b1b616e40b" providerId="LiveId" clId="{688BF129-25C0-45BD-843B-EE0B487ABC01}" dt="2023-05-18T10:21:58.938" v="5567" actId="27636"/>
        <pc:sldMkLst>
          <pc:docMk/>
          <pc:sldMk cId="3141508353" sldId="647"/>
        </pc:sldMkLst>
        <pc:spChg chg="add del mod">
          <ac:chgData name="Paul" userId="d21672b1b616e40b" providerId="LiveId" clId="{688BF129-25C0-45BD-843B-EE0B487ABC01}" dt="2023-05-18T10:21:43.484" v="5532" actId="478"/>
          <ac:spMkLst>
            <pc:docMk/>
            <pc:sldMk cId="3141508353" sldId="647"/>
            <ac:spMk id="2" creationId="{BCDE67AD-3D4C-3A2E-77C1-40EDA3FC543E}"/>
          </ac:spMkLst>
        </pc:spChg>
        <pc:spChg chg="del">
          <ac:chgData name="Paul" userId="d21672b1b616e40b" providerId="LiveId" clId="{688BF129-25C0-45BD-843B-EE0B487ABC01}" dt="2023-05-12T14:33:33.915" v="2116" actId="478"/>
          <ac:spMkLst>
            <pc:docMk/>
            <pc:sldMk cId="3141508353" sldId="647"/>
            <ac:spMk id="2" creationId="{F0EF9D3F-0F4B-CC9E-D2B9-A6C2D6431113}"/>
          </ac:spMkLst>
        </pc:spChg>
        <pc:spChg chg="mod">
          <ac:chgData name="Paul" userId="d21672b1b616e40b" providerId="LiveId" clId="{688BF129-25C0-45BD-843B-EE0B487ABC01}" dt="2023-05-12T14:36:26.811" v="2377" actId="20577"/>
          <ac:spMkLst>
            <pc:docMk/>
            <pc:sldMk cId="3141508353" sldId="647"/>
            <ac:spMk id="4" creationId="{D7053E41-FD8F-CC4E-B19C-554E72865DE6}"/>
          </ac:spMkLst>
        </pc:spChg>
        <pc:spChg chg="mod">
          <ac:chgData name="Paul" userId="d21672b1b616e40b" providerId="LiveId" clId="{688BF129-25C0-45BD-843B-EE0B487ABC01}" dt="2023-05-12T14:35:02.143" v="2237" actId="20577"/>
          <ac:spMkLst>
            <pc:docMk/>
            <pc:sldMk cId="3141508353" sldId="647"/>
            <ac:spMk id="5" creationId="{23714384-0FB0-34DB-BCB7-F75729BAF515}"/>
          </ac:spMkLst>
        </pc:spChg>
        <pc:spChg chg="mod">
          <ac:chgData name="Paul" userId="d21672b1b616e40b" providerId="LiveId" clId="{688BF129-25C0-45BD-843B-EE0B487ABC01}" dt="2023-05-12T14:35:05.106" v="2240" actId="6549"/>
          <ac:spMkLst>
            <pc:docMk/>
            <pc:sldMk cId="3141508353" sldId="647"/>
            <ac:spMk id="6" creationId="{57A3BAE0-F942-9C97-9076-D1AEDEA53F1C}"/>
          </ac:spMkLst>
        </pc:spChg>
        <pc:spChg chg="add del mod">
          <ac:chgData name="Paul" userId="d21672b1b616e40b" providerId="LiveId" clId="{688BF129-25C0-45BD-843B-EE0B487ABC01}" dt="2023-05-12T14:33:36.343" v="2118" actId="478"/>
          <ac:spMkLst>
            <pc:docMk/>
            <pc:sldMk cId="3141508353" sldId="647"/>
            <ac:spMk id="7" creationId="{74BE1B64-3670-C223-CD7E-C6567EC9F8E2}"/>
          </ac:spMkLst>
        </pc:spChg>
        <pc:spChg chg="add mod">
          <ac:chgData name="Paul" userId="d21672b1b616e40b" providerId="LiveId" clId="{688BF129-25C0-45BD-843B-EE0B487ABC01}" dt="2023-05-18T10:21:58.938" v="5567" actId="27636"/>
          <ac:spMkLst>
            <pc:docMk/>
            <pc:sldMk cId="3141508353" sldId="647"/>
            <ac:spMk id="9" creationId="{9DA47038-2CF1-5C2F-4E5D-4A30C0AA4D3D}"/>
          </ac:spMkLst>
        </pc:spChg>
        <pc:spChg chg="mod">
          <ac:chgData name="Paul" userId="d21672b1b616e40b" providerId="LiveId" clId="{688BF129-25C0-45BD-843B-EE0B487ABC01}" dt="2023-05-12T14:40:18.944" v="2598" actId="403"/>
          <ac:spMkLst>
            <pc:docMk/>
            <pc:sldMk cId="3141508353" sldId="647"/>
            <ac:spMk id="11" creationId="{3EC980A8-E097-9C32-330A-D96AF373D615}"/>
          </ac:spMkLst>
        </pc:spChg>
        <pc:spChg chg="add mod">
          <ac:chgData name="Paul" userId="d21672b1b616e40b" providerId="LiveId" clId="{688BF129-25C0-45BD-843B-EE0B487ABC01}" dt="2023-05-12T14:36:05.354" v="2362" actId="14100"/>
          <ac:spMkLst>
            <pc:docMk/>
            <pc:sldMk cId="3141508353" sldId="647"/>
            <ac:spMk id="12" creationId="{2E63C0EA-C4BC-24FE-50C2-0F60FCCE8007}"/>
          </ac:spMkLst>
        </pc:spChg>
        <pc:spChg chg="mod">
          <ac:chgData name="Paul" userId="d21672b1b616e40b" providerId="LiveId" clId="{688BF129-25C0-45BD-843B-EE0B487ABC01}" dt="2023-05-12T14:37:26.676" v="2485" actId="2085"/>
          <ac:spMkLst>
            <pc:docMk/>
            <pc:sldMk cId="3141508353" sldId="647"/>
            <ac:spMk id="17" creationId="{8186726B-8593-0917-3C93-5B2C72F3C779}"/>
          </ac:spMkLst>
        </pc:spChg>
        <pc:spChg chg="add mod">
          <ac:chgData name="Paul" userId="d21672b1b616e40b" providerId="LiveId" clId="{688BF129-25C0-45BD-843B-EE0B487ABC01}" dt="2023-05-12T14:36:10.705" v="2370" actId="14100"/>
          <ac:spMkLst>
            <pc:docMk/>
            <pc:sldMk cId="3141508353" sldId="647"/>
            <ac:spMk id="19" creationId="{34B17B13-7964-5514-DA24-4D4D6A255CAD}"/>
          </ac:spMkLst>
        </pc:spChg>
        <pc:spChg chg="add mod">
          <ac:chgData name="Paul" userId="d21672b1b616e40b" providerId="LiveId" clId="{688BF129-25C0-45BD-843B-EE0B487ABC01}" dt="2023-05-18T10:20:59.422" v="5484" actId="1076"/>
          <ac:spMkLst>
            <pc:docMk/>
            <pc:sldMk cId="3141508353" sldId="647"/>
            <ac:spMk id="20" creationId="{501BAEAF-EA05-5942-10BD-669FDE9CCB07}"/>
          </ac:spMkLst>
        </pc:spChg>
        <pc:spChg chg="del mod">
          <ac:chgData name="Paul" userId="d21672b1b616e40b" providerId="LiveId" clId="{688BF129-25C0-45BD-843B-EE0B487ABC01}" dt="2023-05-12T14:33:50.461" v="2125" actId="21"/>
          <ac:spMkLst>
            <pc:docMk/>
            <pc:sldMk cId="3141508353" sldId="647"/>
            <ac:spMk id="28" creationId="{E82ED7DD-99B5-443C-E6AB-D5CBD6A105EF}"/>
          </ac:spMkLst>
        </pc:spChg>
        <pc:grpChg chg="mod">
          <ac:chgData name="Paul" userId="d21672b1b616e40b" providerId="LiveId" clId="{688BF129-25C0-45BD-843B-EE0B487ABC01}" dt="2023-05-18T10:20:59.422" v="5484" actId="1076"/>
          <ac:grpSpMkLst>
            <pc:docMk/>
            <pc:sldMk cId="3141508353" sldId="647"/>
            <ac:grpSpMk id="14" creationId="{35381BC9-1F70-960D-E10E-2EA66E556F79}"/>
          </ac:grpSpMkLst>
        </pc:grpChg>
        <pc:grpChg chg="mod">
          <ac:chgData name="Paul" userId="d21672b1b616e40b" providerId="LiveId" clId="{688BF129-25C0-45BD-843B-EE0B487ABC01}" dt="2023-05-12T14:36:13.956" v="2371" actId="1076"/>
          <ac:grpSpMkLst>
            <pc:docMk/>
            <pc:sldMk cId="3141508353" sldId="647"/>
            <ac:grpSpMk id="15" creationId="{2108CF60-7A7D-6E9F-9218-6D3262177D52}"/>
          </ac:grpSpMkLst>
        </pc:grpChg>
        <pc:grpChg chg="mod">
          <ac:chgData name="Paul" userId="d21672b1b616e40b" providerId="LiveId" clId="{688BF129-25C0-45BD-843B-EE0B487ABC01}" dt="2023-05-12T14:35:18.901" v="2247" actId="1076"/>
          <ac:grpSpMkLst>
            <pc:docMk/>
            <pc:sldMk cId="3141508353" sldId="647"/>
            <ac:grpSpMk id="16" creationId="{3E2E270F-12C3-43C5-B534-94DA60E72B00}"/>
          </ac:grpSpMkLst>
        </pc:grpChg>
        <pc:grpChg chg="mod">
          <ac:chgData name="Paul" userId="d21672b1b616e40b" providerId="LiveId" clId="{688BF129-25C0-45BD-843B-EE0B487ABC01}" dt="2023-05-12T14:40:27.213" v="2602" actId="164"/>
          <ac:grpSpMkLst>
            <pc:docMk/>
            <pc:sldMk cId="3141508353" sldId="647"/>
            <ac:grpSpMk id="18" creationId="{4F9F4D60-B00B-23DF-1A1B-FA1B3B135A5F}"/>
          </ac:grpSpMkLst>
        </pc:grpChg>
        <pc:grpChg chg="add mod">
          <ac:chgData name="Paul" userId="d21672b1b616e40b" providerId="LiveId" clId="{688BF129-25C0-45BD-843B-EE0B487ABC01}" dt="2023-05-12T14:40:27.213" v="2602" actId="164"/>
          <ac:grpSpMkLst>
            <pc:docMk/>
            <pc:sldMk cId="3141508353" sldId="647"/>
            <ac:grpSpMk id="21" creationId="{26155A13-4823-2EB6-F26D-969CF3A00F3F}"/>
          </ac:grpSpMkLst>
        </pc:grpChg>
        <pc:picChg chg="mod">
          <ac:chgData name="Paul" userId="d21672b1b616e40b" providerId="LiveId" clId="{688BF129-25C0-45BD-843B-EE0B487ABC01}" dt="2023-05-12T14:35:16" v="2246" actId="14100"/>
          <ac:picMkLst>
            <pc:docMk/>
            <pc:sldMk cId="3141508353" sldId="647"/>
            <ac:picMk id="8" creationId="{6BECED34-7C77-C969-D798-39587E1D18BF}"/>
          </ac:picMkLst>
        </pc:picChg>
        <pc:picChg chg="mod">
          <ac:chgData name="Paul" userId="d21672b1b616e40b" providerId="LiveId" clId="{688BF129-25C0-45BD-843B-EE0B487ABC01}" dt="2023-05-12T14:36:40.817" v="2386" actId="1076"/>
          <ac:picMkLst>
            <pc:docMk/>
            <pc:sldMk cId="3141508353" sldId="647"/>
            <ac:picMk id="13" creationId="{6DFD1757-D98F-CA60-C7B5-0683A3E7E783}"/>
          </ac:picMkLst>
        </pc:picChg>
        <pc:picChg chg="add mod">
          <ac:chgData name="Paul" userId="d21672b1b616e40b" providerId="LiveId" clId="{688BF129-25C0-45BD-843B-EE0B487ABC01}" dt="2023-05-12T14:40:27.213" v="2602" actId="164"/>
          <ac:picMkLst>
            <pc:docMk/>
            <pc:sldMk cId="3141508353" sldId="647"/>
            <ac:picMk id="3074" creationId="{D3F909A4-B83B-FE5D-11E2-7B8AB65E2A4D}"/>
          </ac:picMkLst>
        </pc:picChg>
      </pc:sldChg>
      <pc:sldChg chg="del">
        <pc:chgData name="Paul" userId="d21672b1b616e40b" providerId="LiveId" clId="{688BF129-25C0-45BD-843B-EE0B487ABC01}" dt="2023-05-12T15:08:32.720" v="2894" actId="47"/>
        <pc:sldMkLst>
          <pc:docMk/>
          <pc:sldMk cId="615648871" sldId="648"/>
        </pc:sldMkLst>
      </pc:sldChg>
      <pc:sldChg chg="del">
        <pc:chgData name="Paul" userId="d21672b1b616e40b" providerId="LiveId" clId="{688BF129-25C0-45BD-843B-EE0B487ABC01}" dt="2023-05-12T14:26:59.990" v="1857" actId="47"/>
        <pc:sldMkLst>
          <pc:docMk/>
          <pc:sldMk cId="4171638310" sldId="649"/>
        </pc:sldMkLst>
      </pc:sldChg>
      <pc:sldChg chg="del">
        <pc:chgData name="Paul" userId="d21672b1b616e40b" providerId="LiveId" clId="{688BF129-25C0-45BD-843B-EE0B487ABC01}" dt="2023-05-12T15:08:29.611" v="2893" actId="47"/>
        <pc:sldMkLst>
          <pc:docMk/>
          <pc:sldMk cId="281759062" sldId="650"/>
        </pc:sldMkLst>
      </pc:sldChg>
      <pc:sldChg chg="del">
        <pc:chgData name="Paul" userId="d21672b1b616e40b" providerId="LiveId" clId="{688BF129-25C0-45BD-843B-EE0B487ABC01}" dt="2023-05-12T15:17:35.630" v="3172" actId="47"/>
        <pc:sldMkLst>
          <pc:docMk/>
          <pc:sldMk cId="2387077307" sldId="651"/>
        </pc:sldMkLst>
      </pc:sldChg>
      <pc:sldChg chg="del">
        <pc:chgData name="Paul" userId="d21672b1b616e40b" providerId="LiveId" clId="{688BF129-25C0-45BD-843B-EE0B487ABC01}" dt="2023-05-18T10:23:14.094" v="5582" actId="47"/>
        <pc:sldMkLst>
          <pc:docMk/>
          <pc:sldMk cId="3906729932" sldId="652"/>
        </pc:sldMkLst>
      </pc:sldChg>
      <pc:sldChg chg="add del">
        <pc:chgData name="Paul" userId="d21672b1b616e40b" providerId="LiveId" clId="{688BF129-25C0-45BD-843B-EE0B487ABC01}" dt="2023-05-12T15:25:35.134" v="3562" actId="47"/>
        <pc:sldMkLst>
          <pc:docMk/>
          <pc:sldMk cId="4233804823" sldId="653"/>
        </pc:sldMkLst>
      </pc:sldChg>
      <pc:sldChg chg="del">
        <pc:chgData name="Paul" userId="d21672b1b616e40b" providerId="LiveId" clId="{688BF129-25C0-45BD-843B-EE0B487ABC01}" dt="2023-05-18T10:23:13.028" v="5581" actId="47"/>
        <pc:sldMkLst>
          <pc:docMk/>
          <pc:sldMk cId="3534104028" sldId="654"/>
        </pc:sldMkLst>
      </pc:sldChg>
      <pc:sldChg chg="del">
        <pc:chgData name="Paul" userId="d21672b1b616e40b" providerId="LiveId" clId="{688BF129-25C0-45BD-843B-EE0B487ABC01}" dt="2023-05-18T10:04:35.741" v="4701" actId="47"/>
        <pc:sldMkLst>
          <pc:docMk/>
          <pc:sldMk cId="966127513" sldId="655"/>
        </pc:sldMkLst>
      </pc:sldChg>
      <pc:sldChg chg="del">
        <pc:chgData name="Paul" userId="d21672b1b616e40b" providerId="LiveId" clId="{688BF129-25C0-45BD-843B-EE0B487ABC01}" dt="2023-05-18T10:06:26.935" v="4792" actId="47"/>
        <pc:sldMkLst>
          <pc:docMk/>
          <pc:sldMk cId="1937842319" sldId="656"/>
        </pc:sldMkLst>
      </pc:sldChg>
      <pc:sldChg chg="add">
        <pc:chgData name="Paul" userId="d21672b1b616e40b" providerId="LiveId" clId="{688BF129-25C0-45BD-843B-EE0B487ABC01}" dt="2023-05-12T13:37:47.531" v="0"/>
        <pc:sldMkLst>
          <pc:docMk/>
          <pc:sldMk cId="3261618185" sldId="657"/>
        </pc:sldMkLst>
      </pc:sldChg>
      <pc:sldChg chg="modSp add">
        <pc:chgData name="Paul" userId="d21672b1b616e40b" providerId="LiveId" clId="{688BF129-25C0-45BD-843B-EE0B487ABC01}" dt="2023-05-18T10:25:25.217" v="5699"/>
        <pc:sldMkLst>
          <pc:docMk/>
          <pc:sldMk cId="1703994913" sldId="658"/>
        </pc:sldMkLst>
        <pc:spChg chg="mod">
          <ac:chgData name="Paul" userId="d21672b1b616e40b" providerId="LiveId" clId="{688BF129-25C0-45BD-843B-EE0B487ABC01}" dt="2023-05-18T10:25:25.217" v="5699"/>
          <ac:spMkLst>
            <pc:docMk/>
            <pc:sldMk cId="1703994913" sldId="658"/>
            <ac:spMk id="3" creationId="{22DB0CF4-41A9-4008-BDEC-6FD420002A38}"/>
          </ac:spMkLst>
        </pc:spChg>
      </pc:sldChg>
      <pc:sldChg chg="modSp add modAnim">
        <pc:chgData name="Paul" userId="d21672b1b616e40b" providerId="LiveId" clId="{688BF129-25C0-45BD-843B-EE0B487ABC01}" dt="2023-05-18T10:25:16.554" v="5695" actId="20577"/>
        <pc:sldMkLst>
          <pc:docMk/>
          <pc:sldMk cId="2707312276" sldId="659"/>
        </pc:sldMkLst>
        <pc:spChg chg="mod">
          <ac:chgData name="Paul" userId="d21672b1b616e40b" providerId="LiveId" clId="{688BF129-25C0-45BD-843B-EE0B487ABC01}" dt="2023-05-18T10:25:16.554" v="5695" actId="20577"/>
          <ac:spMkLst>
            <pc:docMk/>
            <pc:sldMk cId="2707312276" sldId="659"/>
            <ac:spMk id="3" creationId="{22DB0CF4-41A9-4008-BDEC-6FD420002A38}"/>
          </ac:spMkLst>
        </pc:spChg>
      </pc:sldChg>
      <pc:sldChg chg="add del">
        <pc:chgData name="Paul" userId="d21672b1b616e40b" providerId="LiveId" clId="{688BF129-25C0-45BD-843B-EE0B487ABC01}" dt="2023-05-12T15:24:02.343" v="3458" actId="47"/>
        <pc:sldMkLst>
          <pc:docMk/>
          <pc:sldMk cId="4279069868" sldId="660"/>
        </pc:sldMkLst>
      </pc:sldChg>
      <pc:sldChg chg="add del">
        <pc:chgData name="Paul" userId="d21672b1b616e40b" providerId="LiveId" clId="{688BF129-25C0-45BD-843B-EE0B487ABC01}" dt="2023-05-18T10:24:51.601" v="5661" actId="47"/>
        <pc:sldMkLst>
          <pc:docMk/>
          <pc:sldMk cId="2627965457" sldId="661"/>
        </pc:sldMkLst>
      </pc:sldChg>
      <pc:sldChg chg="modSp mod">
        <pc:chgData name="Paul" userId="d21672b1b616e40b" providerId="LiveId" clId="{688BF129-25C0-45BD-843B-EE0B487ABC01}" dt="2023-05-18T10:10:41.405" v="5009" actId="14100"/>
        <pc:sldMkLst>
          <pc:docMk/>
          <pc:sldMk cId="2775688861" sldId="662"/>
        </pc:sldMkLst>
        <pc:spChg chg="mod">
          <ac:chgData name="Paul" userId="d21672b1b616e40b" providerId="LiveId" clId="{688BF129-25C0-45BD-843B-EE0B487ABC01}" dt="2023-05-18T10:10:41.405" v="5009" actId="14100"/>
          <ac:spMkLst>
            <pc:docMk/>
            <pc:sldMk cId="2775688861" sldId="662"/>
            <ac:spMk id="3" creationId="{00000000-0000-0000-0000-000000000000}"/>
          </ac:spMkLst>
        </pc:spChg>
      </pc:sldChg>
      <pc:sldChg chg="del">
        <pc:chgData name="Paul" userId="d21672b1b616e40b" providerId="LiveId" clId="{688BF129-25C0-45BD-843B-EE0B487ABC01}" dt="2023-05-18T10:09:40.939" v="4915" actId="47"/>
        <pc:sldMkLst>
          <pc:docMk/>
          <pc:sldMk cId="1096939647" sldId="663"/>
        </pc:sldMkLst>
      </pc:sldChg>
      <pc:sldChg chg="modSp mod">
        <pc:chgData name="Paul" userId="d21672b1b616e40b" providerId="LiveId" clId="{688BF129-25C0-45BD-843B-EE0B487ABC01}" dt="2023-05-12T14:26:19.511" v="1853" actId="403"/>
        <pc:sldMkLst>
          <pc:docMk/>
          <pc:sldMk cId="3654129630" sldId="664"/>
        </pc:sldMkLst>
        <pc:spChg chg="mod">
          <ac:chgData name="Paul" userId="d21672b1b616e40b" providerId="LiveId" clId="{688BF129-25C0-45BD-843B-EE0B487ABC01}" dt="2023-05-12T14:22:49.958" v="1628" actId="1076"/>
          <ac:spMkLst>
            <pc:docMk/>
            <pc:sldMk cId="3654129630" sldId="664"/>
            <ac:spMk id="3" creationId="{00000000-0000-0000-0000-000000000000}"/>
          </ac:spMkLst>
        </pc:spChg>
        <pc:spChg chg="mod">
          <ac:chgData name="Paul" userId="d21672b1b616e40b" providerId="LiveId" clId="{688BF129-25C0-45BD-843B-EE0B487ABC01}" dt="2023-05-12T14:26:19.511" v="1853" actId="403"/>
          <ac:spMkLst>
            <pc:docMk/>
            <pc:sldMk cId="3654129630" sldId="664"/>
            <ac:spMk id="4" creationId="{AA4922F1-47B5-40CA-B30E-36959A27AFD7}"/>
          </ac:spMkLst>
        </pc:spChg>
        <pc:spChg chg="mod">
          <ac:chgData name="Paul" userId="d21672b1b616e40b" providerId="LiveId" clId="{688BF129-25C0-45BD-843B-EE0B487ABC01}" dt="2023-05-12T14:26:19.511" v="1853" actId="403"/>
          <ac:spMkLst>
            <pc:docMk/>
            <pc:sldMk cId="3654129630" sldId="664"/>
            <ac:spMk id="6" creationId="{14D25EAE-8580-4DBB-9122-F5DF092D0F08}"/>
          </ac:spMkLst>
        </pc:spChg>
        <pc:spChg chg="mod">
          <ac:chgData name="Paul" userId="d21672b1b616e40b" providerId="LiveId" clId="{688BF129-25C0-45BD-843B-EE0B487ABC01}" dt="2023-05-12T14:26:19.511" v="1853" actId="403"/>
          <ac:spMkLst>
            <pc:docMk/>
            <pc:sldMk cId="3654129630" sldId="664"/>
            <ac:spMk id="8" creationId="{BFF1A08A-2771-4F5C-A1DD-35482A49CF08}"/>
          </ac:spMkLst>
        </pc:spChg>
      </pc:sldChg>
      <pc:sldChg chg="modSp mod">
        <pc:chgData name="Paul" userId="d21672b1b616e40b" providerId="LiveId" clId="{688BF129-25C0-45BD-843B-EE0B487ABC01}" dt="2023-05-12T13:59:56.916" v="345" actId="20577"/>
        <pc:sldMkLst>
          <pc:docMk/>
          <pc:sldMk cId="4021582189" sldId="665"/>
        </pc:sldMkLst>
        <pc:spChg chg="mod">
          <ac:chgData name="Paul" userId="d21672b1b616e40b" providerId="LiveId" clId="{688BF129-25C0-45BD-843B-EE0B487ABC01}" dt="2023-05-12T13:59:56.916" v="345" actId="20577"/>
          <ac:spMkLst>
            <pc:docMk/>
            <pc:sldMk cId="4021582189" sldId="665"/>
            <ac:spMk id="3" creationId="{43E19D3B-77FE-7B52-5BE9-B48C0C1232BA}"/>
          </ac:spMkLst>
        </pc:spChg>
        <pc:picChg chg="mod">
          <ac:chgData name="Paul" userId="d21672b1b616e40b" providerId="LiveId" clId="{688BF129-25C0-45BD-843B-EE0B487ABC01}" dt="2023-05-12T13:40:04.329" v="63" actId="1076"/>
          <ac:picMkLst>
            <pc:docMk/>
            <pc:sldMk cId="4021582189" sldId="665"/>
            <ac:picMk id="5" creationId="{41361E3C-95B7-2531-9334-888A4DDDC44B}"/>
          </ac:picMkLst>
        </pc:picChg>
      </pc:sldChg>
      <pc:sldChg chg="add del">
        <pc:chgData name="Paul" userId="d21672b1b616e40b" providerId="LiveId" clId="{688BF129-25C0-45BD-843B-EE0B487ABC01}" dt="2023-05-12T15:25:38.843" v="3563" actId="47"/>
        <pc:sldMkLst>
          <pc:docMk/>
          <pc:sldMk cId="128673308" sldId="666"/>
        </pc:sldMkLst>
      </pc:sldChg>
      <pc:sldChg chg="add del">
        <pc:chgData name="Paul" userId="d21672b1b616e40b" providerId="LiveId" clId="{688BF129-25C0-45BD-843B-EE0B487ABC01}" dt="2023-05-12T14:00:19.180" v="349" actId="47"/>
        <pc:sldMkLst>
          <pc:docMk/>
          <pc:sldMk cId="1048638318" sldId="667"/>
        </pc:sldMkLst>
      </pc:sldChg>
      <pc:sldChg chg="del">
        <pc:chgData name="Paul" userId="d21672b1b616e40b" providerId="LiveId" clId="{688BF129-25C0-45BD-843B-EE0B487ABC01}" dt="2023-05-12T14:15:58.990" v="1329" actId="47"/>
        <pc:sldMkLst>
          <pc:docMk/>
          <pc:sldMk cId="786477230" sldId="668"/>
        </pc:sldMkLst>
      </pc:sldChg>
      <pc:sldChg chg="del">
        <pc:chgData name="Paul" userId="d21672b1b616e40b" providerId="LiveId" clId="{688BF129-25C0-45BD-843B-EE0B487ABC01}" dt="2023-05-12T14:00:19.180" v="349" actId="47"/>
        <pc:sldMkLst>
          <pc:docMk/>
          <pc:sldMk cId="262146561" sldId="670"/>
        </pc:sldMkLst>
      </pc:sldChg>
      <pc:sldChg chg="del">
        <pc:chgData name="Paul" userId="d21672b1b616e40b" providerId="LiveId" clId="{688BF129-25C0-45BD-843B-EE0B487ABC01}" dt="2023-05-12T15:19:56.845" v="3265" actId="47"/>
        <pc:sldMkLst>
          <pc:docMk/>
          <pc:sldMk cId="2537937769" sldId="671"/>
        </pc:sldMkLst>
      </pc:sldChg>
      <pc:sldChg chg="del">
        <pc:chgData name="Paul" userId="d21672b1b616e40b" providerId="LiveId" clId="{688BF129-25C0-45BD-843B-EE0B487ABC01}" dt="2023-05-12T15:22:42.058" v="3429" actId="47"/>
        <pc:sldMkLst>
          <pc:docMk/>
          <pc:sldMk cId="1865311126" sldId="672"/>
        </pc:sldMkLst>
      </pc:sldChg>
      <pc:sldChg chg="del">
        <pc:chgData name="Paul" userId="d21672b1b616e40b" providerId="LiveId" clId="{688BF129-25C0-45BD-843B-EE0B487ABC01}" dt="2023-05-12T15:22:45.170" v="3433" actId="47"/>
        <pc:sldMkLst>
          <pc:docMk/>
          <pc:sldMk cId="2432591652" sldId="673"/>
        </pc:sldMkLst>
      </pc:sldChg>
      <pc:sldChg chg="del">
        <pc:chgData name="Paul" userId="d21672b1b616e40b" providerId="LiveId" clId="{688BF129-25C0-45BD-843B-EE0B487ABC01}" dt="2023-05-12T15:20:25.579" v="3269" actId="47"/>
        <pc:sldMkLst>
          <pc:docMk/>
          <pc:sldMk cId="368011094" sldId="674"/>
        </pc:sldMkLst>
      </pc:sldChg>
      <pc:sldChg chg="modSp add del mod">
        <pc:chgData name="Paul" userId="d21672b1b616e40b" providerId="LiveId" clId="{688BF129-25C0-45BD-843B-EE0B487ABC01}" dt="2023-05-12T13:42:21.532" v="177" actId="47"/>
        <pc:sldMkLst>
          <pc:docMk/>
          <pc:sldMk cId="1894597469" sldId="675"/>
        </pc:sldMkLst>
        <pc:spChg chg="mod">
          <ac:chgData name="Paul" userId="d21672b1b616e40b" providerId="LiveId" clId="{688BF129-25C0-45BD-843B-EE0B487ABC01}" dt="2023-05-12T13:38:56.984" v="39" actId="14100"/>
          <ac:spMkLst>
            <pc:docMk/>
            <pc:sldMk cId="1894597469" sldId="675"/>
            <ac:spMk id="4" creationId="{977C56A6-6658-6585-45B0-C4C759A2E6BC}"/>
          </ac:spMkLst>
        </pc:spChg>
      </pc:sldChg>
      <pc:sldChg chg="add del">
        <pc:chgData name="Paul" userId="d21672b1b616e40b" providerId="LiveId" clId="{688BF129-25C0-45BD-843B-EE0B487ABC01}" dt="2023-05-12T13:42:17.539" v="175" actId="47"/>
        <pc:sldMkLst>
          <pc:docMk/>
          <pc:sldMk cId="3357732510" sldId="676"/>
        </pc:sldMkLst>
      </pc:sldChg>
      <pc:sldChg chg="add del">
        <pc:chgData name="Paul" userId="d21672b1b616e40b" providerId="LiveId" clId="{688BF129-25C0-45BD-843B-EE0B487ABC01}" dt="2023-05-12T13:42:19.764" v="176" actId="47"/>
        <pc:sldMkLst>
          <pc:docMk/>
          <pc:sldMk cId="660274154" sldId="677"/>
        </pc:sldMkLst>
      </pc:sldChg>
      <pc:sldChg chg="add del">
        <pc:chgData name="Paul" userId="d21672b1b616e40b" providerId="LiveId" clId="{688BF129-25C0-45BD-843B-EE0B487ABC01}" dt="2023-05-12T13:42:22.460" v="178" actId="47"/>
        <pc:sldMkLst>
          <pc:docMk/>
          <pc:sldMk cId="3397397642" sldId="678"/>
        </pc:sldMkLst>
      </pc:sldChg>
      <pc:sldChg chg="modSp add del mod">
        <pc:chgData name="Paul" userId="d21672b1b616e40b" providerId="LiveId" clId="{688BF129-25C0-45BD-843B-EE0B487ABC01}" dt="2023-05-12T15:23:34.970" v="3443" actId="47"/>
        <pc:sldMkLst>
          <pc:docMk/>
          <pc:sldMk cId="84572968" sldId="679"/>
        </pc:sldMkLst>
        <pc:spChg chg="mod">
          <ac:chgData name="Paul" userId="d21672b1b616e40b" providerId="LiveId" clId="{688BF129-25C0-45BD-843B-EE0B487ABC01}" dt="2023-05-12T15:23:31.367" v="3442" actId="27636"/>
          <ac:spMkLst>
            <pc:docMk/>
            <pc:sldMk cId="84572968" sldId="679"/>
            <ac:spMk id="3" creationId="{7486D29E-6FCA-2339-04F4-0611BFF3CC47}"/>
          </ac:spMkLst>
        </pc:spChg>
      </pc:sldChg>
      <pc:sldChg chg="add del">
        <pc:chgData name="Paul" userId="d21672b1b616e40b" providerId="LiveId" clId="{688BF129-25C0-45BD-843B-EE0B487ABC01}" dt="2023-05-12T15:23:35.724" v="3444" actId="47"/>
        <pc:sldMkLst>
          <pc:docMk/>
          <pc:sldMk cId="577233542" sldId="680"/>
        </pc:sldMkLst>
      </pc:sldChg>
      <pc:sldChg chg="add del">
        <pc:chgData name="Paul" userId="d21672b1b616e40b" providerId="LiveId" clId="{688BF129-25C0-45BD-843B-EE0B487ABC01}" dt="2023-05-12T15:23:36.595" v="3445" actId="47"/>
        <pc:sldMkLst>
          <pc:docMk/>
          <pc:sldMk cId="1738700319" sldId="681"/>
        </pc:sldMkLst>
      </pc:sldChg>
      <pc:sldChg chg="add del">
        <pc:chgData name="Paul" userId="d21672b1b616e40b" providerId="LiveId" clId="{688BF129-25C0-45BD-843B-EE0B487ABC01}" dt="2023-05-12T15:23:37.513" v="3446" actId="47"/>
        <pc:sldMkLst>
          <pc:docMk/>
          <pc:sldMk cId="2429535090" sldId="682"/>
        </pc:sldMkLst>
      </pc:sldChg>
      <pc:sldChg chg="add del modAnim">
        <pc:chgData name="Paul" userId="d21672b1b616e40b" providerId="LiveId" clId="{688BF129-25C0-45BD-843B-EE0B487ABC01}" dt="2023-05-18T10:24:33.714" v="5650" actId="47"/>
        <pc:sldMkLst>
          <pc:docMk/>
          <pc:sldMk cId="1827049809" sldId="683"/>
        </pc:sldMkLst>
      </pc:sldChg>
      <pc:sldChg chg="add del">
        <pc:chgData name="Paul" userId="d21672b1b616e40b" providerId="LiveId" clId="{688BF129-25C0-45BD-843B-EE0B487ABC01}" dt="2023-05-12T15:23:06.858" v="3437" actId="2696"/>
        <pc:sldMkLst>
          <pc:docMk/>
          <pc:sldMk cId="2802810386" sldId="684"/>
        </pc:sldMkLst>
      </pc:sldChg>
      <pc:sldChg chg="add del">
        <pc:chgData name="Paul" userId="d21672b1b616e40b" providerId="LiveId" clId="{688BF129-25C0-45BD-843B-EE0B487ABC01}" dt="2023-05-12T15:23:57.468" v="3454" actId="47"/>
        <pc:sldMkLst>
          <pc:docMk/>
          <pc:sldMk cId="1493065161" sldId="685"/>
        </pc:sldMkLst>
      </pc:sldChg>
      <pc:sldChg chg="add del">
        <pc:chgData name="Paul" userId="d21672b1b616e40b" providerId="LiveId" clId="{688BF129-25C0-45BD-843B-EE0B487ABC01}" dt="2023-05-18T09:58:59.755" v="4301" actId="2696"/>
        <pc:sldMkLst>
          <pc:docMk/>
          <pc:sldMk cId="1571968688" sldId="686"/>
        </pc:sldMkLst>
      </pc:sldChg>
      <pc:sldChg chg="add del">
        <pc:chgData name="Paul" userId="d21672b1b616e40b" providerId="LiveId" clId="{688BF129-25C0-45BD-843B-EE0B487ABC01}" dt="2023-05-18T09:59:25.039" v="4312" actId="47"/>
        <pc:sldMkLst>
          <pc:docMk/>
          <pc:sldMk cId="2575448646" sldId="686"/>
        </pc:sldMkLst>
      </pc:sldChg>
      <pc:sldChg chg="add del">
        <pc:chgData name="Paul" userId="d21672b1b616e40b" providerId="LiveId" clId="{688BF129-25C0-45BD-843B-EE0B487ABC01}" dt="2023-05-12T15:24:04.464" v="3459" actId="2696"/>
        <pc:sldMkLst>
          <pc:docMk/>
          <pc:sldMk cId="2685171938" sldId="686"/>
        </pc:sldMkLst>
      </pc:sldChg>
      <pc:sldChg chg="add del">
        <pc:chgData name="Paul" userId="d21672b1b616e40b" providerId="LiveId" clId="{688BF129-25C0-45BD-843B-EE0B487ABC01}" dt="2023-05-18T09:52:55.860" v="3972" actId="47"/>
        <pc:sldMkLst>
          <pc:docMk/>
          <pc:sldMk cId="935063419" sldId="687"/>
        </pc:sldMkLst>
      </pc:sldChg>
      <pc:sldChg chg="add del">
        <pc:chgData name="Paul" userId="d21672b1b616e40b" providerId="LiveId" clId="{688BF129-25C0-45BD-843B-EE0B487ABC01}" dt="2023-05-12T15:24:16.043" v="3464" actId="47"/>
        <pc:sldMkLst>
          <pc:docMk/>
          <pc:sldMk cId="2897405344" sldId="688"/>
        </pc:sldMkLst>
      </pc:sldChg>
      <pc:sldChg chg="add del">
        <pc:chgData name="Paul" userId="d21672b1b616e40b" providerId="LiveId" clId="{688BF129-25C0-45BD-843B-EE0B487ABC01}" dt="2023-05-12T13:43:33.114" v="254" actId="47"/>
        <pc:sldMkLst>
          <pc:docMk/>
          <pc:sldMk cId="1450553611" sldId="689"/>
        </pc:sldMkLst>
      </pc:sldChg>
      <pc:sldChg chg="add del">
        <pc:chgData name="Paul" userId="d21672b1b616e40b" providerId="LiveId" clId="{688BF129-25C0-45BD-843B-EE0B487ABC01}" dt="2023-05-18T09:45:52.678" v="3585" actId="47"/>
        <pc:sldMkLst>
          <pc:docMk/>
          <pc:sldMk cId="2032766250" sldId="690"/>
        </pc:sldMkLst>
      </pc:sldChg>
      <pc:sldChg chg="add del">
        <pc:chgData name="Paul" userId="d21672b1b616e40b" providerId="LiveId" clId="{688BF129-25C0-45BD-843B-EE0B487ABC01}" dt="2023-05-18T09:46:01.322" v="3589" actId="47"/>
        <pc:sldMkLst>
          <pc:docMk/>
          <pc:sldMk cId="2939903414" sldId="691"/>
        </pc:sldMkLst>
      </pc:sldChg>
      <pc:sldChg chg="add del">
        <pc:chgData name="Paul" userId="d21672b1b616e40b" providerId="LiveId" clId="{688BF129-25C0-45BD-843B-EE0B487ABC01}" dt="2023-05-12T15:26:09.945" v="3567" actId="47"/>
        <pc:sldMkLst>
          <pc:docMk/>
          <pc:sldMk cId="2175689511" sldId="692"/>
        </pc:sldMkLst>
      </pc:sldChg>
      <pc:sldChg chg="add">
        <pc:chgData name="Paul" userId="d21672b1b616e40b" providerId="LiveId" clId="{688BF129-25C0-45BD-843B-EE0B487ABC01}" dt="2023-05-12T13:37:47.531" v="0"/>
        <pc:sldMkLst>
          <pc:docMk/>
          <pc:sldMk cId="3833653213" sldId="693"/>
        </pc:sldMkLst>
      </pc:sldChg>
      <pc:sldChg chg="add">
        <pc:chgData name="Paul" userId="d21672b1b616e40b" providerId="LiveId" clId="{688BF129-25C0-45BD-843B-EE0B487ABC01}" dt="2023-05-12T13:37:47.531" v="0"/>
        <pc:sldMkLst>
          <pc:docMk/>
          <pc:sldMk cId="473524024" sldId="694"/>
        </pc:sldMkLst>
      </pc:sldChg>
      <pc:sldChg chg="add">
        <pc:chgData name="Paul" userId="d21672b1b616e40b" providerId="LiveId" clId="{688BF129-25C0-45BD-843B-EE0B487ABC01}" dt="2023-05-12T13:37:47.531" v="0"/>
        <pc:sldMkLst>
          <pc:docMk/>
          <pc:sldMk cId="601330422" sldId="695"/>
        </pc:sldMkLst>
      </pc:sldChg>
      <pc:sldChg chg="modSp add mod">
        <pc:chgData name="Paul" userId="d21672b1b616e40b" providerId="LiveId" clId="{688BF129-25C0-45BD-843B-EE0B487ABC01}" dt="2023-05-12T14:00:42.626" v="393" actId="20577"/>
        <pc:sldMkLst>
          <pc:docMk/>
          <pc:sldMk cId="1242465012" sldId="696"/>
        </pc:sldMkLst>
        <pc:spChg chg="mod">
          <ac:chgData name="Paul" userId="d21672b1b616e40b" providerId="LiveId" clId="{688BF129-25C0-45BD-843B-EE0B487ABC01}" dt="2023-05-12T14:00:42.626" v="393" actId="20577"/>
          <ac:spMkLst>
            <pc:docMk/>
            <pc:sldMk cId="1242465012" sldId="696"/>
            <ac:spMk id="4" creationId="{977C56A6-6658-6585-45B0-C4C759A2E6BC}"/>
          </ac:spMkLst>
        </pc:spChg>
      </pc:sldChg>
      <pc:sldChg chg="add del">
        <pc:chgData name="Paul" userId="d21672b1b616e40b" providerId="LiveId" clId="{688BF129-25C0-45BD-843B-EE0B487ABC01}" dt="2023-05-12T13:41:44.235" v="131"/>
        <pc:sldMkLst>
          <pc:docMk/>
          <pc:sldMk cId="2023940042" sldId="697"/>
        </pc:sldMkLst>
      </pc:sldChg>
      <pc:sldChg chg="modSp add mod">
        <pc:chgData name="Paul" userId="d21672b1b616e40b" providerId="LiveId" clId="{688BF129-25C0-45BD-843B-EE0B487ABC01}" dt="2023-05-12T13:42:52.263" v="245" actId="20577"/>
        <pc:sldMkLst>
          <pc:docMk/>
          <pc:sldMk cId="3495267459" sldId="697"/>
        </pc:sldMkLst>
        <pc:spChg chg="mod">
          <ac:chgData name="Paul" userId="d21672b1b616e40b" providerId="LiveId" clId="{688BF129-25C0-45BD-843B-EE0B487ABC01}" dt="2023-05-12T13:42:52.263" v="245" actId="20577"/>
          <ac:spMkLst>
            <pc:docMk/>
            <pc:sldMk cId="3495267459" sldId="697"/>
            <ac:spMk id="4" creationId="{977C56A6-6658-6585-45B0-C4C759A2E6BC}"/>
          </ac:spMkLst>
        </pc:spChg>
      </pc:sldChg>
      <pc:sldChg chg="modSp add mod">
        <pc:chgData name="Paul" userId="d21672b1b616e40b" providerId="LiveId" clId="{688BF129-25C0-45BD-843B-EE0B487ABC01}" dt="2023-05-12T13:42:38.350" v="217" actId="27636"/>
        <pc:sldMkLst>
          <pc:docMk/>
          <pc:sldMk cId="361830493" sldId="698"/>
        </pc:sldMkLst>
        <pc:spChg chg="mod">
          <ac:chgData name="Paul" userId="d21672b1b616e40b" providerId="LiveId" clId="{688BF129-25C0-45BD-843B-EE0B487ABC01}" dt="2023-05-12T13:42:38.350" v="217" actId="27636"/>
          <ac:spMkLst>
            <pc:docMk/>
            <pc:sldMk cId="361830493" sldId="698"/>
            <ac:spMk id="4" creationId="{977C56A6-6658-6585-45B0-C4C759A2E6BC}"/>
          </ac:spMkLst>
        </pc:spChg>
      </pc:sldChg>
      <pc:sldChg chg="modSp add mod">
        <pc:chgData name="Paul" userId="d21672b1b616e40b" providerId="LiveId" clId="{688BF129-25C0-45BD-843B-EE0B487ABC01}" dt="2023-05-12T13:43:46.988" v="290" actId="20577"/>
        <pc:sldMkLst>
          <pc:docMk/>
          <pc:sldMk cId="3895446439" sldId="699"/>
        </pc:sldMkLst>
        <pc:spChg chg="mod">
          <ac:chgData name="Paul" userId="d21672b1b616e40b" providerId="LiveId" clId="{688BF129-25C0-45BD-843B-EE0B487ABC01}" dt="2023-05-12T13:43:46.988" v="290" actId="20577"/>
          <ac:spMkLst>
            <pc:docMk/>
            <pc:sldMk cId="3895446439" sldId="699"/>
            <ac:spMk id="4" creationId="{977C56A6-6658-6585-45B0-C4C759A2E6BC}"/>
          </ac:spMkLst>
        </pc:spChg>
      </pc:sldChg>
      <pc:sldChg chg="new del">
        <pc:chgData name="Paul" userId="d21672b1b616e40b" providerId="LiveId" clId="{688BF129-25C0-45BD-843B-EE0B487ABC01}" dt="2023-05-12T13:44:02.163" v="295" actId="680"/>
        <pc:sldMkLst>
          <pc:docMk/>
          <pc:sldMk cId="932878065" sldId="700"/>
        </pc:sldMkLst>
      </pc:sldChg>
      <pc:sldChg chg="addSp delSp modSp new mod">
        <pc:chgData name="Paul" userId="d21672b1b616e40b" providerId="LiveId" clId="{688BF129-25C0-45BD-843B-EE0B487ABC01}" dt="2023-05-12T13:45:14.304" v="317" actId="14100"/>
        <pc:sldMkLst>
          <pc:docMk/>
          <pc:sldMk cId="1134257331" sldId="700"/>
        </pc:sldMkLst>
        <pc:spChg chg="del">
          <ac:chgData name="Paul" userId="d21672b1b616e40b" providerId="LiveId" clId="{688BF129-25C0-45BD-843B-EE0B487ABC01}" dt="2023-05-12T13:44:37.731" v="301" actId="478"/>
          <ac:spMkLst>
            <pc:docMk/>
            <pc:sldMk cId="1134257331" sldId="700"/>
            <ac:spMk id="2" creationId="{43FE95FF-70F0-E575-374B-B8C267678992}"/>
          </ac:spMkLst>
        </pc:spChg>
        <pc:graphicFrameChg chg="add mod modGraphic">
          <ac:chgData name="Paul" userId="d21672b1b616e40b" providerId="LiveId" clId="{688BF129-25C0-45BD-843B-EE0B487ABC01}" dt="2023-05-12T13:45:14.304" v="317" actId="14100"/>
          <ac:graphicFrameMkLst>
            <pc:docMk/>
            <pc:sldMk cId="1134257331" sldId="700"/>
            <ac:graphicFrameMk id="5" creationId="{977C3180-EF54-6582-6652-F19B421022DB}"/>
          </ac:graphicFrameMkLst>
        </pc:graphicFrameChg>
      </pc:sldChg>
      <pc:sldChg chg="addSp modSp add del mod modAnim">
        <pc:chgData name="Paul" userId="d21672b1b616e40b" providerId="LiveId" clId="{688BF129-25C0-45BD-843B-EE0B487ABC01}" dt="2023-05-18T10:11:30.682" v="5044" actId="47"/>
        <pc:sldMkLst>
          <pc:docMk/>
          <pc:sldMk cId="1511735936" sldId="701"/>
        </pc:sldMkLst>
        <pc:spChg chg="mod">
          <ac:chgData name="Paul" userId="d21672b1b616e40b" providerId="LiveId" clId="{688BF129-25C0-45BD-843B-EE0B487ABC01}" dt="2023-05-12T14:04:25.704" v="587" actId="403"/>
          <ac:spMkLst>
            <pc:docMk/>
            <pc:sldMk cId="1511735936" sldId="701"/>
            <ac:spMk id="2" creationId="{38CF927A-5F0F-660E-117B-550DC358F167}"/>
          </ac:spMkLst>
        </pc:spChg>
        <pc:spChg chg="mod">
          <ac:chgData name="Paul" userId="d21672b1b616e40b" providerId="LiveId" clId="{688BF129-25C0-45BD-843B-EE0B487ABC01}" dt="2023-05-12T14:05:02.252" v="609"/>
          <ac:spMkLst>
            <pc:docMk/>
            <pc:sldMk cId="1511735936" sldId="701"/>
            <ac:spMk id="3" creationId="{A53D5EBD-F6E1-2645-48B4-AAD49159CD6A}"/>
          </ac:spMkLst>
        </pc:spChg>
        <pc:spChg chg="mod">
          <ac:chgData name="Paul" userId="d21672b1b616e40b" providerId="LiveId" clId="{688BF129-25C0-45BD-843B-EE0B487ABC01}" dt="2023-05-12T14:05:26.541" v="621" actId="1076"/>
          <ac:spMkLst>
            <pc:docMk/>
            <pc:sldMk cId="1511735936" sldId="701"/>
            <ac:spMk id="4" creationId="{793208DD-FF92-ADC1-8AE4-E761148DC074}"/>
          </ac:spMkLst>
        </pc:spChg>
        <pc:spChg chg="mod">
          <ac:chgData name="Paul" userId="d21672b1b616e40b" providerId="LiveId" clId="{688BF129-25C0-45BD-843B-EE0B487ABC01}" dt="2023-05-12T14:05:02.252" v="609"/>
          <ac:spMkLst>
            <pc:docMk/>
            <pc:sldMk cId="1511735936" sldId="701"/>
            <ac:spMk id="5" creationId="{723ABCBF-B149-616A-1F8D-04A8F4D5EB75}"/>
          </ac:spMkLst>
        </pc:spChg>
        <pc:spChg chg="mod">
          <ac:chgData name="Paul" userId="d21672b1b616e40b" providerId="LiveId" clId="{688BF129-25C0-45BD-843B-EE0B487ABC01}" dt="2023-05-12T14:06:25.491" v="704" actId="20577"/>
          <ac:spMkLst>
            <pc:docMk/>
            <pc:sldMk cId="1511735936" sldId="701"/>
            <ac:spMk id="6" creationId="{A0AED969-9308-2826-A763-322F68601A42}"/>
          </ac:spMkLst>
        </pc:spChg>
        <pc:spChg chg="add mod">
          <ac:chgData name="Paul" userId="d21672b1b616e40b" providerId="LiveId" clId="{688BF129-25C0-45BD-843B-EE0B487ABC01}" dt="2023-05-12T14:07:14.672" v="768" actId="20577"/>
          <ac:spMkLst>
            <pc:docMk/>
            <pc:sldMk cId="1511735936" sldId="701"/>
            <ac:spMk id="7" creationId="{4CE55F59-EC20-8280-BFEB-C0278B37633B}"/>
          </ac:spMkLst>
        </pc:spChg>
        <pc:spChg chg="add mod">
          <ac:chgData name="Paul" userId="d21672b1b616e40b" providerId="LiveId" clId="{688BF129-25C0-45BD-843B-EE0B487ABC01}" dt="2023-05-12T14:06:56.388" v="731" actId="1076"/>
          <ac:spMkLst>
            <pc:docMk/>
            <pc:sldMk cId="1511735936" sldId="701"/>
            <ac:spMk id="8" creationId="{4EE380BE-DB64-64CA-D372-0BA93125F9DD}"/>
          </ac:spMkLst>
        </pc:spChg>
        <pc:spChg chg="add mod">
          <ac:chgData name="Paul" userId="d21672b1b616e40b" providerId="LiveId" clId="{688BF129-25C0-45BD-843B-EE0B487ABC01}" dt="2023-05-12T14:07:30.056" v="794" actId="1076"/>
          <ac:spMkLst>
            <pc:docMk/>
            <pc:sldMk cId="1511735936" sldId="701"/>
            <ac:spMk id="9" creationId="{31EBC73A-2704-8CC9-FEDB-B9EFCCDE0408}"/>
          </ac:spMkLst>
        </pc:spChg>
        <pc:spChg chg="add mod">
          <ac:chgData name="Paul" userId="d21672b1b616e40b" providerId="LiveId" clId="{688BF129-25C0-45BD-843B-EE0B487ABC01}" dt="2023-05-12T14:07:58.520" v="807" actId="20577"/>
          <ac:spMkLst>
            <pc:docMk/>
            <pc:sldMk cId="1511735936" sldId="701"/>
            <ac:spMk id="10" creationId="{AAEE99A2-8B16-6688-19CA-C833D274390C}"/>
          </ac:spMkLst>
        </pc:spChg>
        <pc:picChg chg="mod">
          <ac:chgData name="Paul" userId="d21672b1b616e40b" providerId="LiveId" clId="{688BF129-25C0-45BD-843B-EE0B487ABC01}" dt="2023-05-12T14:06:18.851" v="693" actId="1076"/>
          <ac:picMkLst>
            <pc:docMk/>
            <pc:sldMk cId="1511735936" sldId="701"/>
            <ac:picMk id="10242" creationId="{C30E1E89-D16F-A3A0-8B62-9A2868D7F8EC}"/>
          </ac:picMkLst>
        </pc:picChg>
      </pc:sldChg>
      <pc:sldChg chg="addSp delSp modSp add mod">
        <pc:chgData name="Paul" userId="d21672b1b616e40b" providerId="LiveId" clId="{688BF129-25C0-45BD-843B-EE0B487ABC01}" dt="2023-05-18T10:12:17.616" v="5089" actId="1076"/>
        <pc:sldMkLst>
          <pc:docMk/>
          <pc:sldMk cId="1379494361" sldId="702"/>
        </pc:sldMkLst>
        <pc:spChg chg="add mod">
          <ac:chgData name="Paul" userId="d21672b1b616e40b" providerId="LiveId" clId="{688BF129-25C0-45BD-843B-EE0B487ABC01}" dt="2023-05-18T10:12:03.492" v="5078" actId="1076"/>
          <ac:spMkLst>
            <pc:docMk/>
            <pc:sldMk cId="1379494361" sldId="702"/>
            <ac:spMk id="2" creationId="{38C38432-A849-44DF-1C6C-4FAD986D3826}"/>
          </ac:spMkLst>
        </pc:spChg>
        <pc:spChg chg="del mod">
          <ac:chgData name="Paul" userId="d21672b1b616e40b" providerId="LiveId" clId="{688BF129-25C0-45BD-843B-EE0B487ABC01}" dt="2023-05-12T14:13:28.925" v="1143" actId="478"/>
          <ac:spMkLst>
            <pc:docMk/>
            <pc:sldMk cId="1379494361" sldId="702"/>
            <ac:spMk id="2" creationId="{3FA24DEE-68D8-4C55-BF99-779CED7DC48F}"/>
          </ac:spMkLst>
        </pc:spChg>
        <pc:spChg chg="add mod">
          <ac:chgData name="Paul" userId="d21672b1b616e40b" providerId="LiveId" clId="{688BF129-25C0-45BD-843B-EE0B487ABC01}" dt="2023-05-12T14:09:48.915" v="868" actId="1076"/>
          <ac:spMkLst>
            <pc:docMk/>
            <pc:sldMk cId="1379494361" sldId="702"/>
            <ac:spMk id="3" creationId="{032601F0-2906-2969-C314-EACCF6165931}"/>
          </ac:spMkLst>
        </pc:spChg>
        <pc:spChg chg="add mod">
          <ac:chgData name="Paul" userId="d21672b1b616e40b" providerId="LiveId" clId="{688BF129-25C0-45BD-843B-EE0B487ABC01}" dt="2023-05-18T10:11:51.064" v="5053" actId="14100"/>
          <ac:spMkLst>
            <pc:docMk/>
            <pc:sldMk cId="1379494361" sldId="702"/>
            <ac:spMk id="4" creationId="{023453ED-16E2-369A-F503-680F0ED9B969}"/>
          </ac:spMkLst>
        </pc:spChg>
        <pc:spChg chg="add mod">
          <ac:chgData name="Paul" userId="d21672b1b616e40b" providerId="LiveId" clId="{688BF129-25C0-45BD-843B-EE0B487ABC01}" dt="2023-05-18T10:12:17.616" v="5089" actId="1076"/>
          <ac:spMkLst>
            <pc:docMk/>
            <pc:sldMk cId="1379494361" sldId="702"/>
            <ac:spMk id="5" creationId="{A0BACCD6-DED6-BDCA-A098-B730D0AAE843}"/>
          </ac:spMkLst>
        </pc:spChg>
        <pc:spChg chg="add del mod">
          <ac:chgData name="Paul" userId="d21672b1b616e40b" providerId="LiveId" clId="{688BF129-25C0-45BD-843B-EE0B487ABC01}" dt="2023-05-12T14:13:40.445" v="1161" actId="478"/>
          <ac:spMkLst>
            <pc:docMk/>
            <pc:sldMk cId="1379494361" sldId="702"/>
            <ac:spMk id="7" creationId="{DE0DF06B-3CF8-0898-5C15-7FB2CD73D358}"/>
          </ac:spMkLst>
        </pc:spChg>
        <pc:picChg chg="del">
          <ac:chgData name="Paul" userId="d21672b1b616e40b" providerId="LiveId" clId="{688BF129-25C0-45BD-843B-EE0B487ABC01}" dt="2023-05-12T14:08:31.601" v="812" actId="478"/>
          <ac:picMkLst>
            <pc:docMk/>
            <pc:sldMk cId="1379494361" sldId="702"/>
            <ac:picMk id="5" creationId="{2EF29E72-A614-9436-D692-1CC5CF6B21C4}"/>
          </ac:picMkLst>
        </pc:picChg>
      </pc:sldChg>
      <pc:sldChg chg="addSp delSp modSp add del mod addAnim delAnim modAnim">
        <pc:chgData name="Paul" userId="d21672b1b616e40b" providerId="LiveId" clId="{688BF129-25C0-45BD-843B-EE0B487ABC01}" dt="2023-05-18T10:20:15.105" v="5480" actId="47"/>
        <pc:sldMkLst>
          <pc:docMk/>
          <pc:sldMk cId="156610619" sldId="703"/>
        </pc:sldMkLst>
        <pc:spChg chg="mod">
          <ac:chgData name="Paul" userId="d21672b1b616e40b" providerId="LiveId" clId="{688BF129-25C0-45BD-843B-EE0B487ABC01}" dt="2023-05-12T14:33:04.284" v="2103" actId="1076"/>
          <ac:spMkLst>
            <pc:docMk/>
            <pc:sldMk cId="156610619" sldId="703"/>
            <ac:spMk id="3" creationId="{828A2A3A-09B9-3705-2696-85070F730B3A}"/>
          </ac:spMkLst>
        </pc:spChg>
        <pc:spChg chg="mod">
          <ac:chgData name="Paul" userId="d21672b1b616e40b" providerId="LiveId" clId="{688BF129-25C0-45BD-843B-EE0B487ABC01}" dt="2023-05-12T14:27:13.134" v="1868" actId="403"/>
          <ac:spMkLst>
            <pc:docMk/>
            <pc:sldMk cId="156610619" sldId="703"/>
            <ac:spMk id="5" creationId="{25079996-A400-498D-8FB1-4CBE88E3BEE1}"/>
          </ac:spMkLst>
        </pc:spChg>
        <pc:spChg chg="mod">
          <ac:chgData name="Paul" userId="d21672b1b616e40b" providerId="LiveId" clId="{688BF129-25C0-45BD-843B-EE0B487ABC01}" dt="2023-05-12T14:33:09.876" v="2107" actId="1076"/>
          <ac:spMkLst>
            <pc:docMk/>
            <pc:sldMk cId="156610619" sldId="703"/>
            <ac:spMk id="7" creationId="{FC7B90C2-6563-66CE-9FC4-CE790CEE9BE2}"/>
          </ac:spMkLst>
        </pc:spChg>
        <pc:spChg chg="add mod">
          <ac:chgData name="Paul" userId="d21672b1b616e40b" providerId="LiveId" clId="{688BF129-25C0-45BD-843B-EE0B487ABC01}" dt="2023-05-12T14:28:09.982" v="1893" actId="14100"/>
          <ac:spMkLst>
            <pc:docMk/>
            <pc:sldMk cId="156610619" sldId="703"/>
            <ac:spMk id="9" creationId="{5E7BD95F-2213-66CD-C2C3-010E64F5615E}"/>
          </ac:spMkLst>
        </pc:spChg>
        <pc:spChg chg="add mod">
          <ac:chgData name="Paul" userId="d21672b1b616e40b" providerId="LiveId" clId="{688BF129-25C0-45BD-843B-EE0B487ABC01}" dt="2023-05-12T14:31:51.885" v="2008" actId="164"/>
          <ac:spMkLst>
            <pc:docMk/>
            <pc:sldMk cId="156610619" sldId="703"/>
            <ac:spMk id="10" creationId="{FDA67866-208D-8653-6125-C6C91EB4D944}"/>
          </ac:spMkLst>
        </pc:spChg>
        <pc:spChg chg="add del">
          <ac:chgData name="Paul" userId="d21672b1b616e40b" providerId="LiveId" clId="{688BF129-25C0-45BD-843B-EE0B487ABC01}" dt="2023-05-12T14:32:22.194" v="2027" actId="478"/>
          <ac:spMkLst>
            <pc:docMk/>
            <pc:sldMk cId="156610619" sldId="703"/>
            <ac:spMk id="13" creationId="{079D80FD-147E-7CF3-0C75-2702882B5A3B}"/>
          </ac:spMkLst>
        </pc:spChg>
        <pc:grpChg chg="add mod">
          <ac:chgData name="Paul" userId="d21672b1b616e40b" providerId="LiveId" clId="{688BF129-25C0-45BD-843B-EE0B487ABC01}" dt="2023-05-12T14:32:44.286" v="2039" actId="167"/>
          <ac:grpSpMkLst>
            <pc:docMk/>
            <pc:sldMk cId="156610619" sldId="703"/>
            <ac:grpSpMk id="11" creationId="{7833D299-32BF-CE9D-6882-CBEB312672E3}"/>
          </ac:grpSpMkLst>
        </pc:grpChg>
        <pc:picChg chg="add mod">
          <ac:chgData name="Paul" userId="d21672b1b616e40b" providerId="LiveId" clId="{688BF129-25C0-45BD-843B-EE0B487ABC01}" dt="2023-05-12T14:28:12.683" v="1897" actId="1076"/>
          <ac:picMkLst>
            <pc:docMk/>
            <pc:sldMk cId="156610619" sldId="703"/>
            <ac:picMk id="2" creationId="{8720C403-48E1-B580-BDFA-0CD287BDB0B3}"/>
          </ac:picMkLst>
        </pc:picChg>
        <pc:picChg chg="del">
          <ac:chgData name="Paul" userId="d21672b1b616e40b" providerId="LiveId" clId="{688BF129-25C0-45BD-843B-EE0B487ABC01}" dt="2023-05-12T14:28:39.195" v="1908" actId="478"/>
          <ac:picMkLst>
            <pc:docMk/>
            <pc:sldMk cId="156610619" sldId="703"/>
            <ac:picMk id="1026" creationId="{60F16D3E-DBC5-B84A-43C9-7531028BAEA2}"/>
          </ac:picMkLst>
        </pc:picChg>
        <pc:picChg chg="add mod">
          <ac:chgData name="Paul" userId="d21672b1b616e40b" providerId="LiveId" clId="{688BF129-25C0-45BD-843B-EE0B487ABC01}" dt="2023-05-12T14:31:51.885" v="2008" actId="164"/>
          <ac:picMkLst>
            <pc:docMk/>
            <pc:sldMk cId="156610619" sldId="703"/>
            <ac:picMk id="2050" creationId="{99415396-8D3A-2723-BB25-FC4899606127}"/>
          </ac:picMkLst>
        </pc:picChg>
        <pc:picChg chg="del">
          <ac:chgData name="Paul" userId="d21672b1b616e40b" providerId="LiveId" clId="{688BF129-25C0-45BD-843B-EE0B487ABC01}" dt="2023-05-12T14:27:32.727" v="1873" actId="478"/>
          <ac:picMkLst>
            <pc:docMk/>
            <pc:sldMk cId="156610619" sldId="703"/>
            <ac:picMk id="2054" creationId="{326EB18C-79EA-4E40-9F93-EA49A19C58A3}"/>
          </ac:picMkLst>
        </pc:picChg>
      </pc:sldChg>
      <pc:sldChg chg="addSp delSp modSp add mod addAnim delAnim modAnim">
        <pc:chgData name="Paul" userId="d21672b1b616e40b" providerId="LiveId" clId="{688BF129-25C0-45BD-843B-EE0B487ABC01}" dt="2023-05-12T15:08:26.533" v="2889" actId="14100"/>
        <pc:sldMkLst>
          <pc:docMk/>
          <pc:sldMk cId="3216968343" sldId="704"/>
        </pc:sldMkLst>
        <pc:spChg chg="mod">
          <ac:chgData name="Paul" userId="d21672b1b616e40b" providerId="LiveId" clId="{688BF129-25C0-45BD-843B-EE0B487ABC01}" dt="2023-05-12T15:07:09.983" v="2725" actId="20577"/>
          <ac:spMkLst>
            <pc:docMk/>
            <pc:sldMk cId="3216968343" sldId="704"/>
            <ac:spMk id="3" creationId="{828A2A3A-09B9-3705-2696-85070F730B3A}"/>
          </ac:spMkLst>
        </pc:spChg>
        <pc:spChg chg="mod">
          <ac:chgData name="Paul" userId="d21672b1b616e40b" providerId="LiveId" clId="{688BF129-25C0-45BD-843B-EE0B487ABC01}" dt="2023-05-12T14:41:14.834" v="2611" actId="20577"/>
          <ac:spMkLst>
            <pc:docMk/>
            <pc:sldMk cId="3216968343" sldId="704"/>
            <ac:spMk id="5" creationId="{25079996-A400-498D-8FB1-4CBE88E3BEE1}"/>
          </ac:spMkLst>
        </pc:spChg>
        <pc:spChg chg="add del mod">
          <ac:chgData name="Paul" userId="d21672b1b616e40b" providerId="LiveId" clId="{688BF129-25C0-45BD-843B-EE0B487ABC01}" dt="2023-05-12T15:08:26.533" v="2889" actId="14100"/>
          <ac:spMkLst>
            <pc:docMk/>
            <pc:sldMk cId="3216968343" sldId="704"/>
            <ac:spMk id="7" creationId="{FC7B90C2-6563-66CE-9FC4-CE790CEE9BE2}"/>
          </ac:spMkLst>
        </pc:spChg>
        <pc:picChg chg="add mod">
          <ac:chgData name="Paul" userId="d21672b1b616e40b" providerId="LiveId" clId="{688BF129-25C0-45BD-843B-EE0B487ABC01}" dt="2023-05-12T15:05:56.385" v="2650" actId="14100"/>
          <ac:picMkLst>
            <pc:docMk/>
            <pc:sldMk cId="3216968343" sldId="704"/>
            <ac:picMk id="2" creationId="{86803D7F-456C-15DB-FAB8-464B0CB04E8F}"/>
          </ac:picMkLst>
        </pc:picChg>
        <pc:picChg chg="add mod">
          <ac:chgData name="Paul" userId="d21672b1b616e40b" providerId="LiveId" clId="{688BF129-25C0-45BD-843B-EE0B487ABC01}" dt="2023-05-12T15:06:00.745" v="2651" actId="1076"/>
          <ac:picMkLst>
            <pc:docMk/>
            <pc:sldMk cId="3216968343" sldId="704"/>
            <ac:picMk id="8" creationId="{994B0023-B4E6-D3ED-1DB1-8752A78C3AC4}"/>
          </ac:picMkLst>
        </pc:picChg>
        <pc:picChg chg="add mod">
          <ac:chgData name="Paul" userId="d21672b1b616e40b" providerId="LiveId" clId="{688BF129-25C0-45BD-843B-EE0B487ABC01}" dt="2023-05-12T15:06:04.764" v="2655" actId="1076"/>
          <ac:picMkLst>
            <pc:docMk/>
            <pc:sldMk cId="3216968343" sldId="704"/>
            <ac:picMk id="9" creationId="{E4A96A8F-C6A6-89B2-7587-7066E61AE5B4}"/>
          </ac:picMkLst>
        </pc:picChg>
        <pc:picChg chg="add mod">
          <ac:chgData name="Paul" userId="d21672b1b616e40b" providerId="LiveId" clId="{688BF129-25C0-45BD-843B-EE0B487ABC01}" dt="2023-05-12T15:06:08.818" v="2656" actId="1076"/>
          <ac:picMkLst>
            <pc:docMk/>
            <pc:sldMk cId="3216968343" sldId="704"/>
            <ac:picMk id="10" creationId="{0083BEAA-7AB5-1355-7102-F63771DDC8A4}"/>
          </ac:picMkLst>
        </pc:picChg>
        <pc:picChg chg="del">
          <ac:chgData name="Paul" userId="d21672b1b616e40b" providerId="LiveId" clId="{688BF129-25C0-45BD-843B-EE0B487ABC01}" dt="2023-05-12T15:05:22.728" v="2627" actId="478"/>
          <ac:picMkLst>
            <pc:docMk/>
            <pc:sldMk cId="3216968343" sldId="704"/>
            <ac:picMk id="1026" creationId="{60F16D3E-DBC5-B84A-43C9-7531028BAEA2}"/>
          </ac:picMkLst>
        </pc:picChg>
        <pc:picChg chg="del">
          <ac:chgData name="Paul" userId="d21672b1b616e40b" providerId="LiveId" clId="{688BF129-25C0-45BD-843B-EE0B487ABC01}" dt="2023-05-12T15:04:40.479" v="2615" actId="478"/>
          <ac:picMkLst>
            <pc:docMk/>
            <pc:sldMk cId="3216968343" sldId="704"/>
            <ac:picMk id="2054" creationId="{326EB18C-79EA-4E40-9F93-EA49A19C58A3}"/>
          </ac:picMkLst>
        </pc:picChg>
        <pc:picChg chg="add mod">
          <ac:chgData name="Paul" userId="d21672b1b616e40b" providerId="LiveId" clId="{688BF129-25C0-45BD-843B-EE0B487ABC01}" dt="2023-05-12T15:05:21.736" v="2623" actId="1076"/>
          <ac:picMkLst>
            <pc:docMk/>
            <pc:sldMk cId="3216968343" sldId="704"/>
            <ac:picMk id="4098" creationId="{0885881D-128C-B75A-45AF-9F03A19A086E}"/>
          </ac:picMkLst>
        </pc:picChg>
      </pc:sldChg>
      <pc:sldChg chg="add">
        <pc:chgData name="Paul" userId="d21672b1b616e40b" providerId="LiveId" clId="{688BF129-25C0-45BD-843B-EE0B487ABC01}" dt="2023-05-12T15:17:20.113" v="3166"/>
        <pc:sldMkLst>
          <pc:docMk/>
          <pc:sldMk cId="1981754374" sldId="705"/>
        </pc:sldMkLst>
      </pc:sldChg>
      <pc:sldChg chg="addSp delSp modSp add mod delAnim">
        <pc:chgData name="Paul" userId="d21672b1b616e40b" providerId="LiveId" clId="{688BF129-25C0-45BD-843B-EE0B487ABC01}" dt="2023-05-12T15:18:58.688" v="3252" actId="1076"/>
        <pc:sldMkLst>
          <pc:docMk/>
          <pc:sldMk cId="2951834482" sldId="706"/>
        </pc:sldMkLst>
        <pc:spChg chg="del">
          <ac:chgData name="Paul" userId="d21672b1b616e40b" providerId="LiveId" clId="{688BF129-25C0-45BD-843B-EE0B487ABC01}" dt="2023-05-12T15:18:31.326" v="3234" actId="478"/>
          <ac:spMkLst>
            <pc:docMk/>
            <pc:sldMk cId="2951834482" sldId="706"/>
            <ac:spMk id="2" creationId="{38AFAECF-3D17-5C3D-1231-66EB94FBE52F}"/>
          </ac:spMkLst>
        </pc:spChg>
        <pc:spChg chg="add del mod">
          <ac:chgData name="Paul" userId="d21672b1b616e40b" providerId="LiveId" clId="{688BF129-25C0-45BD-843B-EE0B487ABC01}" dt="2023-05-12T15:18:32.859" v="3235" actId="478"/>
          <ac:spMkLst>
            <pc:docMk/>
            <pc:sldMk cId="2951834482" sldId="706"/>
            <ac:spMk id="5" creationId="{22FF4B2B-2727-0FE6-154D-5889A5AC40A9}"/>
          </ac:spMkLst>
        </pc:spChg>
        <pc:picChg chg="del">
          <ac:chgData name="Paul" userId="d21672b1b616e40b" providerId="LiveId" clId="{688BF129-25C0-45BD-843B-EE0B487ABC01}" dt="2023-05-12T15:18:36.415" v="3236" actId="478"/>
          <ac:picMkLst>
            <pc:docMk/>
            <pc:sldMk cId="2951834482" sldId="706"/>
            <ac:picMk id="4" creationId="{8A058B77-57FB-2D1A-FDC0-80901264F310}"/>
          </ac:picMkLst>
        </pc:picChg>
        <pc:picChg chg="del">
          <ac:chgData name="Paul" userId="d21672b1b616e40b" providerId="LiveId" clId="{688BF129-25C0-45BD-843B-EE0B487ABC01}" dt="2023-05-12T15:18:36.415" v="3236" actId="478"/>
          <ac:picMkLst>
            <pc:docMk/>
            <pc:sldMk cId="2951834482" sldId="706"/>
            <ac:picMk id="6" creationId="{7BB18DF7-8FA4-9F07-8673-8449A8904A83}"/>
          </ac:picMkLst>
        </pc:picChg>
        <pc:picChg chg="add mod">
          <ac:chgData name="Paul" userId="d21672b1b616e40b" providerId="LiveId" clId="{688BF129-25C0-45BD-843B-EE0B487ABC01}" dt="2023-05-12T15:18:58.688" v="3252" actId="1076"/>
          <ac:picMkLst>
            <pc:docMk/>
            <pc:sldMk cId="2951834482" sldId="706"/>
            <ac:picMk id="7" creationId="{61FC2F88-4975-05AB-0C5B-F47E5D125E78}"/>
          </ac:picMkLst>
        </pc:picChg>
        <pc:picChg chg="del">
          <ac:chgData name="Paul" userId="d21672b1b616e40b" providerId="LiveId" clId="{688BF129-25C0-45BD-843B-EE0B487ABC01}" dt="2023-05-12T15:18:36.415" v="3236" actId="478"/>
          <ac:picMkLst>
            <pc:docMk/>
            <pc:sldMk cId="2951834482" sldId="706"/>
            <ac:picMk id="8" creationId="{269571D1-FC22-48F9-85F3-6D5B2165BE0D}"/>
          </ac:picMkLst>
        </pc:picChg>
        <pc:picChg chg="del">
          <ac:chgData name="Paul" userId="d21672b1b616e40b" providerId="LiveId" clId="{688BF129-25C0-45BD-843B-EE0B487ABC01}" dt="2023-05-12T15:18:36.415" v="3236" actId="478"/>
          <ac:picMkLst>
            <pc:docMk/>
            <pc:sldMk cId="2951834482" sldId="706"/>
            <ac:picMk id="9" creationId="{66E2585A-DE54-3E97-8CBF-B939552AC0D6}"/>
          </ac:picMkLst>
        </pc:picChg>
        <pc:picChg chg="add mod">
          <ac:chgData name="Paul" userId="d21672b1b616e40b" providerId="LiveId" clId="{688BF129-25C0-45BD-843B-EE0B487ABC01}" dt="2023-05-12T15:18:58.688" v="3252" actId="1076"/>
          <ac:picMkLst>
            <pc:docMk/>
            <pc:sldMk cId="2951834482" sldId="706"/>
            <ac:picMk id="10" creationId="{5AB0F266-0C13-31D5-2363-C3F983B47F4B}"/>
          </ac:picMkLst>
        </pc:picChg>
        <pc:picChg chg="add mod">
          <ac:chgData name="Paul" userId="d21672b1b616e40b" providerId="LiveId" clId="{688BF129-25C0-45BD-843B-EE0B487ABC01}" dt="2023-05-12T15:18:58.688" v="3252" actId="1076"/>
          <ac:picMkLst>
            <pc:docMk/>
            <pc:sldMk cId="2951834482" sldId="706"/>
            <ac:picMk id="11" creationId="{95D50DF2-5164-024B-EB7E-84FE784905C6}"/>
          </ac:picMkLst>
        </pc:picChg>
        <pc:picChg chg="add mod">
          <ac:chgData name="Paul" userId="d21672b1b616e40b" providerId="LiveId" clId="{688BF129-25C0-45BD-843B-EE0B487ABC01}" dt="2023-05-12T15:18:58.688" v="3252" actId="1076"/>
          <ac:picMkLst>
            <pc:docMk/>
            <pc:sldMk cId="2951834482" sldId="706"/>
            <ac:picMk id="13" creationId="{2AEBFAE1-91C7-9355-5FB2-0E88D532569F}"/>
          </ac:picMkLst>
        </pc:picChg>
      </pc:sldChg>
      <pc:sldChg chg="add">
        <pc:chgData name="Paul" userId="d21672b1b616e40b" providerId="LiveId" clId="{688BF129-25C0-45BD-843B-EE0B487ABC01}" dt="2023-05-12T15:20:44.106" v="3274"/>
        <pc:sldMkLst>
          <pc:docMk/>
          <pc:sldMk cId="1263894146" sldId="707"/>
        </pc:sldMkLst>
      </pc:sldChg>
      <pc:sldChg chg="modSp add del mod">
        <pc:chgData name="Paul" userId="d21672b1b616e40b" providerId="LiveId" clId="{688BF129-25C0-45BD-843B-EE0B487ABC01}" dt="2023-05-18T10:22:58.944" v="5577" actId="47"/>
        <pc:sldMkLst>
          <pc:docMk/>
          <pc:sldMk cId="657190560" sldId="708"/>
        </pc:sldMkLst>
        <pc:spChg chg="mod">
          <ac:chgData name="Paul" userId="d21672b1b616e40b" providerId="LiveId" clId="{688BF129-25C0-45BD-843B-EE0B487ABC01}" dt="2023-05-12T15:21:10.355" v="3336" actId="20577"/>
          <ac:spMkLst>
            <pc:docMk/>
            <pc:sldMk cId="657190560" sldId="708"/>
            <ac:spMk id="5" creationId="{B2FC5647-8699-368B-419E-94E5CDFDB7B8}"/>
          </ac:spMkLst>
        </pc:spChg>
      </pc:sldChg>
      <pc:sldChg chg="modSp add mod">
        <pc:chgData name="Paul" userId="d21672b1b616e40b" providerId="LiveId" clId="{688BF129-25C0-45BD-843B-EE0B487ABC01}" dt="2023-05-12T15:21:33.139" v="3418" actId="20577"/>
        <pc:sldMkLst>
          <pc:docMk/>
          <pc:sldMk cId="3647485976" sldId="709"/>
        </pc:sldMkLst>
        <pc:spChg chg="mod">
          <ac:chgData name="Paul" userId="d21672b1b616e40b" providerId="LiveId" clId="{688BF129-25C0-45BD-843B-EE0B487ABC01}" dt="2023-05-12T15:21:33.139" v="3418" actId="20577"/>
          <ac:spMkLst>
            <pc:docMk/>
            <pc:sldMk cId="3647485976" sldId="709"/>
            <ac:spMk id="5" creationId="{B2FC5647-8699-368B-419E-94E5CDFDB7B8}"/>
          </ac:spMkLst>
        </pc:spChg>
      </pc:sldChg>
      <pc:sldChg chg="add">
        <pc:chgData name="Paul" userId="d21672b1b616e40b" providerId="LiveId" clId="{688BF129-25C0-45BD-843B-EE0B487ABC01}" dt="2023-05-12T15:24:26.128" v="3468"/>
        <pc:sldMkLst>
          <pc:docMk/>
          <pc:sldMk cId="1253501893" sldId="710"/>
        </pc:sldMkLst>
      </pc:sldChg>
      <pc:sldChg chg="modSp add mod ord">
        <pc:chgData name="Paul" userId="d21672b1b616e40b" providerId="LiveId" clId="{688BF129-25C0-45BD-843B-EE0B487ABC01}" dt="2023-05-18T09:59:07.313" v="4307"/>
        <pc:sldMkLst>
          <pc:docMk/>
          <pc:sldMk cId="574215830" sldId="711"/>
        </pc:sldMkLst>
        <pc:spChg chg="mod">
          <ac:chgData name="Paul" userId="d21672b1b616e40b" providerId="LiveId" clId="{688BF129-25C0-45BD-843B-EE0B487ABC01}" dt="2023-05-12T15:24:51.639" v="3538" actId="20577"/>
          <ac:spMkLst>
            <pc:docMk/>
            <pc:sldMk cId="574215830" sldId="711"/>
            <ac:spMk id="5" creationId="{B2FC5647-8699-368B-419E-94E5CDFDB7B8}"/>
          </ac:spMkLst>
        </pc:spChg>
      </pc:sldChg>
      <pc:sldChg chg="add">
        <pc:chgData name="Paul" userId="d21672b1b616e40b" providerId="LiveId" clId="{688BF129-25C0-45BD-843B-EE0B487ABC01}" dt="2023-05-12T15:26:24.680" v="3573"/>
        <pc:sldMkLst>
          <pc:docMk/>
          <pc:sldMk cId="1542947797" sldId="712"/>
        </pc:sldMkLst>
      </pc:sldChg>
      <pc:sldChg chg="add del">
        <pc:chgData name="Paul" userId="d21672b1b616e40b" providerId="LiveId" clId="{688BF129-25C0-45BD-843B-EE0B487ABC01}" dt="2023-05-18T09:59:08.343" v="4308" actId="47"/>
        <pc:sldMkLst>
          <pc:docMk/>
          <pc:sldMk cId="504236309" sldId="713"/>
        </pc:sldMkLst>
      </pc:sldChg>
      <pc:sldChg chg="modSp add del mod">
        <pc:chgData name="Paul" userId="d21672b1b616e40b" providerId="LiveId" clId="{688BF129-25C0-45BD-843B-EE0B487ABC01}" dt="2023-05-18T09:58:59.755" v="4301" actId="2696"/>
        <pc:sldMkLst>
          <pc:docMk/>
          <pc:sldMk cId="2523389307" sldId="713"/>
        </pc:sldMkLst>
        <pc:spChg chg="mod">
          <ac:chgData name="Paul" userId="d21672b1b616e40b" providerId="LiveId" clId="{688BF129-25C0-45BD-843B-EE0B487ABC01}" dt="2023-05-18T09:58:50.144" v="4297" actId="20577"/>
          <ac:spMkLst>
            <pc:docMk/>
            <pc:sldMk cId="2523389307" sldId="713"/>
            <ac:spMk id="5" creationId="{B2FC5647-8699-368B-419E-94E5CDFDB7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A5D42-B895-4EF2-AA8A-5BC762A7C690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37" y="4776789"/>
            <a:ext cx="5486727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09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5" y="9429750"/>
            <a:ext cx="297109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45F9-9E1A-402C-971C-9D996A2D1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7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933-BB0C-4504-93CF-503F0C65DAD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2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933-BB0C-4504-93CF-503F0C65DAD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7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88BC-9B43-436B-909B-E5C0B4C31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EE32B-1AC1-4481-9DB7-30123F67B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2A5A-DC22-4583-AA57-3F2370E8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1B56-A21B-4D39-B817-DF187A09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8766-B60D-44E8-B893-2ACF45C1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8BA1-DA63-4D82-AC26-3909384B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1D6E7-E82D-4FC4-AF67-74C4809C4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1EFF-B63E-4290-BE84-4E2F77EA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783F2-0F93-4C64-B5EC-51953174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9A23-C320-4CD2-B179-988F28B8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F6F0A-38CD-4F1C-9ADE-03FD43A0B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72C28-739B-48BF-B2FF-63CE5ECE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FBF6-DF8B-48DA-9CC9-6A1AC2D0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EEB9-F1BA-4D53-83E3-6DEF4562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112E4-09D2-42FA-8A84-B248C4FE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249A-FA5A-48BB-829E-899BCA48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7" y="369223"/>
            <a:ext cx="11314814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A099"/>
                </a:solidFill>
                <a:latin typeface="Fieldwork 06 Geo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1AE-C265-4D32-8617-A2AD96C4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8" y="1825625"/>
            <a:ext cx="11314814" cy="4351338"/>
          </a:xfrm>
        </p:spPr>
        <p:txBody>
          <a:bodyPr>
            <a:normAutofit/>
          </a:bodyPr>
          <a:lstStyle>
            <a:lvl1pPr marL="360363" indent="-360363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95350" indent="-438150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431925" indent="-517525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4F823-D493-41CC-A774-2CFFF8BA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E4EF-80C2-4F25-8B5A-581EE479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CF8C0-96CB-426C-8407-6A2DD0C9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1CB4C9-AE7A-29FD-B06E-2AB6D9E9E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49" y="6194610"/>
            <a:ext cx="3042951" cy="6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B93E-BB94-4AA6-82D5-C0BCA419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2DE45-D2B8-4D68-BEA1-A5F695A94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F893-9A2D-4BA0-BC7A-CC2A3918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F202D-B365-401E-A993-FF003384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E4C2-2EC3-4903-98B8-700B2446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9FFB-C65D-4243-83BA-DA11D4EB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52BE-19B5-4958-BC5B-978CB3373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73058-3841-458F-B989-F80FFCADD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26CAE-430E-4707-9611-3AE46B9D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9E7-B0BB-4815-BD07-BA9F75A6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13354-905C-46EE-B19B-D0C63D03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1341-EC70-4F66-8751-ECDF42F3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BEA7C-E219-4937-A94F-B49EBF7A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69068-B27E-4307-A694-E1805BB2F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87EB6-43B4-4065-9428-AAA2DCBC5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2598F-B671-406C-92D5-61D007B71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7F550-68B7-4ECC-8501-21C90321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1E5FA-1A0A-465B-AF99-6DC41246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FB952-7E32-4C91-A4D0-AE125778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ECD9-8BD3-4E1C-AF1D-E38DE620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16B12-7D5C-4070-A59A-DB3DBDA6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538F8-DCC6-41B9-B4B5-8802D9DC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21E02-28CD-4663-89F5-5460EC42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18116-E84C-4DDE-86F6-AD1D7541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AF571-AFDF-4D88-A1CD-B8C89688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CAA53-0A0E-4BDE-B6DF-9A2AEAB1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9D6-7C26-4F7D-9086-19E44D75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5EFE-2FD9-4487-8F5D-69D4D105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710C5-75AB-4B64-AE53-0F2A5EC29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0DCC6-F44B-47F5-A2BE-AF13CF32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D4131-C3E0-4A26-8732-9FD66D0F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F9129-8BA3-4535-A1EC-89576DB4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B74C-E04C-4ED0-9C60-F0DBD1DE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AA439-3269-48CE-972A-19F65E870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BC565-0DD9-4C85-B2E6-F9DE0BBB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CA6A-2336-4867-AA7D-B30A4865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86D34-AF50-4747-A375-8681ED71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2313-42E6-4107-AD9A-F9AB4CB8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C80D9-8EDD-4A3C-BD73-C4D08B85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33053-C58D-47BA-AA9B-D86ABE87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A984F-36CF-41A0-B2F4-28691ECB8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9EBD-2DE7-4580-91E2-C726ABFB3175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A71C-B62B-4E9E-A193-D38777696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3889-3B1A-475D-9B93-9B4292EDF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E856-EA64-47B2-B322-8E8BDFA93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8AB56C-8873-462B-8C40-366475B6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258831"/>
            <a:ext cx="9144000" cy="6962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 Coulter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F6D7F80-64E4-406E-93FF-FDF80722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7" y="118959"/>
            <a:ext cx="5842000" cy="1262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60787-2783-4626-A544-FB9D785F21BD}"/>
              </a:ext>
            </a:extLst>
          </p:cNvPr>
          <p:cNvSpPr txBox="1"/>
          <p:nvPr/>
        </p:nvSpPr>
        <p:spPr>
          <a:xfrm>
            <a:off x="2054287" y="5955119"/>
            <a:ext cx="8083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09FD9"/>
                </a:solidFill>
                <a:effectLst/>
                <a:latin typeface="Fieldwork 06 Geo Bold" pitchFamily="50" charset="0"/>
              </a:rPr>
              <a:t>www.livingleadership.org</a:t>
            </a:r>
            <a:endParaRPr lang="en-GB" sz="4000" dirty="0">
              <a:solidFill>
                <a:srgbClr val="109FD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7C56A6-6658-6585-45B0-C4C759A2E6BC}"/>
              </a:ext>
            </a:extLst>
          </p:cNvPr>
          <p:cNvSpPr txBox="1">
            <a:spLocks/>
          </p:cNvSpPr>
          <p:nvPr/>
        </p:nvSpPr>
        <p:spPr>
          <a:xfrm>
            <a:off x="1474380" y="1560068"/>
            <a:ext cx="9243234" cy="3352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1500" dirty="0">
                <a:solidFill>
                  <a:srgbClr val="00A099"/>
                </a:solidFill>
                <a:latin typeface="Fieldwork 06 Geo Bold" pitchFamily="50" charset="0"/>
              </a:rPr>
              <a:t>How to </a:t>
            </a:r>
            <a:r>
              <a:rPr lang="en-GB" sz="11500">
                <a:solidFill>
                  <a:srgbClr val="00A099"/>
                </a:solidFill>
                <a:latin typeface="Fieldwork 06 Geo Bold" pitchFamily="50" charset="0"/>
              </a:rPr>
              <a:t>Help People in Need</a:t>
            </a:r>
            <a:endParaRPr lang="en-GB" sz="11500" dirty="0">
              <a:solidFill>
                <a:srgbClr val="00A099"/>
              </a:solidFill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202020"/>
            <a:ext cx="8433391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488559"/>
            <a:ext cx="11768470" cy="5369441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 </a:t>
            </a:r>
            <a:endParaRPr lang="en-US" sz="3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 GOD RULES 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	– 	creation is good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 orderly</a:t>
            </a:r>
            <a:endParaRPr lang="en-US" sz="4500" b="1" dirty="0">
              <a:solidFill>
                <a:schemeClr val="bg1"/>
              </a:solidFill>
              <a:highlight>
                <a:srgbClr val="00A099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 </a:t>
            </a:r>
            <a:endParaRPr lang="en-US" sz="3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en-US" sz="4500" b="1" dirty="0">
                <a:solidFill>
                  <a:schemeClr val="bg1"/>
                </a:solidFill>
                <a:highlight>
                  <a:srgbClr val="800000"/>
                </a:highlight>
              </a:rPr>
              <a:t>WE REBELLED 	</a:t>
            </a:r>
            <a:r>
              <a:rPr lang="en-US" sz="4500" dirty="0">
                <a:solidFill>
                  <a:schemeClr val="bg1"/>
                </a:solidFill>
                <a:highlight>
                  <a:srgbClr val="800000"/>
                </a:highlight>
              </a:rPr>
              <a:t>– 	sinners with dignity </a:t>
            </a:r>
            <a:r>
              <a:rPr lang="en-US" sz="4500" b="1" dirty="0">
                <a:solidFill>
                  <a:schemeClr val="bg1"/>
                </a:solidFill>
                <a:highlight>
                  <a:srgbClr val="800000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800000"/>
                </a:highlight>
              </a:rPr>
              <a:t> depravity</a:t>
            </a:r>
            <a:endParaRPr lang="en-US" sz="4500" b="1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 </a:t>
            </a:r>
            <a:endParaRPr lang="en-US" sz="3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00A099"/>
                </a:highlight>
              </a:rPr>
              <a:t>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GOD REDEEMS	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– 	 grace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 truth in Christ</a:t>
            </a:r>
            <a:endParaRPr lang="en-US" sz="4000" b="1" dirty="0">
              <a:solidFill>
                <a:schemeClr val="bg1"/>
              </a:solidFill>
              <a:highlight>
                <a:srgbClr val="00A099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 </a:t>
            </a:r>
            <a:endParaRPr lang="en-US" sz="3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en-US" sz="4400" b="1" dirty="0">
                <a:solidFill>
                  <a:schemeClr val="bg1"/>
                </a:solidFill>
                <a:highlight>
                  <a:srgbClr val="800000"/>
                </a:highlight>
              </a:rPr>
              <a:t>WE RESPOND	</a:t>
            </a:r>
            <a:r>
              <a:rPr lang="en-US" sz="4400" dirty="0">
                <a:solidFill>
                  <a:schemeClr val="bg1"/>
                </a:solidFill>
                <a:highlight>
                  <a:srgbClr val="800000"/>
                </a:highlight>
              </a:rPr>
              <a:t>– 	repentance </a:t>
            </a:r>
            <a:r>
              <a:rPr lang="en-US" sz="4400" b="1" dirty="0">
                <a:solidFill>
                  <a:schemeClr val="bg1"/>
                </a:solidFill>
                <a:highlight>
                  <a:srgbClr val="800000"/>
                </a:highlight>
              </a:rPr>
              <a:t>and</a:t>
            </a:r>
            <a:r>
              <a:rPr lang="en-US" sz="4400" dirty="0">
                <a:solidFill>
                  <a:schemeClr val="bg1"/>
                </a:solidFill>
                <a:highlight>
                  <a:srgbClr val="800000"/>
                </a:highlight>
              </a:rPr>
              <a:t> faith </a:t>
            </a:r>
            <a:endParaRPr lang="en-US" sz="4400" b="1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 </a:t>
            </a:r>
            <a:endParaRPr lang="en-US" sz="3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00A099"/>
                </a:highlight>
              </a:rPr>
              <a:t> </a:t>
            </a:r>
            <a:r>
              <a:rPr lang="en-US" sz="4400" b="1" dirty="0">
                <a:solidFill>
                  <a:schemeClr val="bg1"/>
                </a:solidFill>
                <a:highlight>
                  <a:srgbClr val="00A099"/>
                </a:highlight>
              </a:rPr>
              <a:t>GOD RESTORES</a:t>
            </a:r>
            <a:r>
              <a:rPr lang="en-US" sz="4400" dirty="0">
                <a:solidFill>
                  <a:schemeClr val="bg1"/>
                </a:solidFill>
                <a:highlight>
                  <a:srgbClr val="00A099"/>
                </a:highlight>
              </a:rPr>
              <a:t>  	– 	help </a:t>
            </a:r>
            <a:r>
              <a:rPr lang="en-US" sz="4400" b="1" dirty="0">
                <a:solidFill>
                  <a:schemeClr val="bg1"/>
                </a:solidFill>
                <a:highlight>
                  <a:srgbClr val="00A099"/>
                </a:highlight>
              </a:rPr>
              <a:t>and</a:t>
            </a:r>
            <a:r>
              <a:rPr lang="en-US" sz="4400" dirty="0">
                <a:solidFill>
                  <a:schemeClr val="bg1"/>
                </a:solidFill>
                <a:highlight>
                  <a:srgbClr val="00A099"/>
                </a:highlight>
              </a:rPr>
              <a:t> hope in community</a:t>
            </a:r>
            <a:endParaRPr lang="en-US" sz="4000" b="1" dirty="0">
              <a:solidFill>
                <a:schemeClr val="bg1"/>
              </a:solidFill>
              <a:highlight>
                <a:srgbClr val="00A099"/>
              </a:highlight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922F1-47B5-40CA-B30E-36959A27AFD7}"/>
              </a:ext>
            </a:extLst>
          </p:cNvPr>
          <p:cNvSpPr/>
          <p:nvPr/>
        </p:nvSpPr>
        <p:spPr>
          <a:xfrm>
            <a:off x="9957968" y="1619012"/>
            <a:ext cx="20958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>
                <a:ln w="0"/>
                <a:solidFill>
                  <a:srgbClr val="00A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</a:t>
            </a:r>
            <a:endParaRPr lang="en-US" sz="4400" b="1" cap="none" spc="0" dirty="0">
              <a:ln w="0"/>
              <a:solidFill>
                <a:srgbClr val="00A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25EAE-8580-4DBB-9122-F5DF092D0F08}"/>
              </a:ext>
            </a:extLst>
          </p:cNvPr>
          <p:cNvSpPr/>
          <p:nvPr/>
        </p:nvSpPr>
        <p:spPr>
          <a:xfrm>
            <a:off x="10674744" y="3658911"/>
            <a:ext cx="1298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>
                <a:ln w="0"/>
                <a:solidFill>
                  <a:srgbClr val="00A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</a:t>
            </a:r>
            <a:endParaRPr lang="en-US" sz="4400" b="1" cap="none" spc="0" dirty="0">
              <a:ln w="0"/>
              <a:solidFill>
                <a:srgbClr val="00A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1A08A-2771-4F5C-A1DD-35482A49CF08}"/>
              </a:ext>
            </a:extLst>
          </p:cNvPr>
          <p:cNvSpPr/>
          <p:nvPr/>
        </p:nvSpPr>
        <p:spPr>
          <a:xfrm>
            <a:off x="10272541" y="5833906"/>
            <a:ext cx="1781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>
                <a:ln w="0"/>
                <a:solidFill>
                  <a:srgbClr val="00A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SPIRIT</a:t>
            </a:r>
            <a:endParaRPr lang="en-US" sz="4400" b="1" cap="none" spc="0" dirty="0">
              <a:ln w="0"/>
              <a:solidFill>
                <a:srgbClr val="00A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1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slow's hierarchy of needs, scalable vector illustration">
            <a:extLst>
              <a:ext uri="{FF2B5EF4-FFF2-40B4-BE49-F238E27FC236}">
                <a16:creationId xmlns:a16="http://schemas.microsoft.com/office/drawing/2014/main" id="{419AC226-6BE7-45DE-AFFB-99199ACAFA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Maslow's Hierarchy of needs pyramid">
            <a:extLst>
              <a:ext uri="{FF2B5EF4-FFF2-40B4-BE49-F238E27FC236}">
                <a16:creationId xmlns:a16="http://schemas.microsoft.com/office/drawing/2014/main" id="{326EB18C-79EA-4E40-9F93-EA49A19C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9" y="1626003"/>
            <a:ext cx="4669050" cy="33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079996-A400-498D-8FB1-4CBE88E3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418403"/>
            <a:ext cx="8959271" cy="1708109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Gospe</a:t>
            </a:r>
            <a:r>
              <a:rPr lang="en-GB" sz="5400" dirty="0"/>
              <a:t>l-shaped needs</a:t>
            </a:r>
            <a:br>
              <a:rPr lang="en-GB" dirty="0">
                <a:solidFill>
                  <a:srgbClr val="00A099"/>
                </a:solidFill>
              </a:rPr>
            </a:br>
            <a:endParaRPr lang="en-GB" dirty="0">
              <a:solidFill>
                <a:srgbClr val="00A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A2A3A-09B9-3705-2696-85070F730B3A}"/>
              </a:ext>
            </a:extLst>
          </p:cNvPr>
          <p:cNvSpPr txBox="1"/>
          <p:nvPr/>
        </p:nvSpPr>
        <p:spPr>
          <a:xfrm>
            <a:off x="526474" y="5057579"/>
            <a:ext cx="5210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actualisation of self through autonomous choices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11B3AD-AEA7-CB99-7A6A-E9A2068F85F2}"/>
              </a:ext>
            </a:extLst>
          </p:cNvPr>
          <p:cNvSpPr/>
          <p:nvPr/>
        </p:nvSpPr>
        <p:spPr>
          <a:xfrm>
            <a:off x="5369694" y="2569028"/>
            <a:ext cx="1640705" cy="1219200"/>
          </a:xfrm>
          <a:prstGeom prst="rightArrow">
            <a:avLst/>
          </a:prstGeom>
          <a:solidFill>
            <a:srgbClr val="00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B90C2-6563-66CE-9FC4-CE790CEE9BE2}"/>
              </a:ext>
            </a:extLst>
          </p:cNvPr>
          <p:cNvSpPr txBox="1"/>
          <p:nvPr/>
        </p:nvSpPr>
        <p:spPr>
          <a:xfrm>
            <a:off x="6814457" y="5053547"/>
            <a:ext cx="5391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salvation from sins through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denying self and following Christ</a:t>
            </a:r>
          </a:p>
        </p:txBody>
      </p:sp>
      <p:pic>
        <p:nvPicPr>
          <p:cNvPr id="1026" name="Picture 2" descr="Carry Cross Images – Browse 38,249 Stock Photos, Vectors, and Video | Adobe  Stock">
            <a:extLst>
              <a:ext uri="{FF2B5EF4-FFF2-40B4-BE49-F238E27FC236}">
                <a16:creationId xmlns:a16="http://schemas.microsoft.com/office/drawing/2014/main" id="{60F16D3E-DBC5-B84A-43C9-7531028B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94" y="1615117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202020"/>
            <a:ext cx="9536899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The Gospel and soul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447801"/>
            <a:ext cx="11768470" cy="5323081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MEANING 	</a:t>
            </a:r>
            <a:r>
              <a:rPr lang="en-US" sz="3800" dirty="0"/>
              <a:t>What’s the point?  	Why did this happen to me?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00A099"/>
                </a:highlight>
              </a:rPr>
              <a:t>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GOD RULES 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	– 	creation is good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 orderly</a:t>
            </a:r>
            <a:endParaRPr lang="en-US" sz="4500" b="1" dirty="0">
              <a:solidFill>
                <a:schemeClr val="bg1"/>
              </a:solidFill>
              <a:highlight>
                <a:srgbClr val="00A099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IDENTITY	</a:t>
            </a:r>
            <a:r>
              <a:rPr lang="en-US" sz="3800" dirty="0"/>
              <a:t>Who am I?  	Why do I keep doing these things?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500" b="1" dirty="0">
                <a:solidFill>
                  <a:schemeClr val="bg1"/>
                </a:solidFill>
                <a:highlight>
                  <a:srgbClr val="800000"/>
                </a:highlight>
              </a:rPr>
              <a:t> WE REBELLED 	</a:t>
            </a:r>
            <a:r>
              <a:rPr lang="en-US" sz="4500" dirty="0">
                <a:solidFill>
                  <a:schemeClr val="bg1"/>
                </a:solidFill>
                <a:highlight>
                  <a:srgbClr val="800000"/>
                </a:highlight>
              </a:rPr>
              <a:t>– 	dignity </a:t>
            </a:r>
            <a:r>
              <a:rPr lang="en-US" sz="4500" b="1" dirty="0">
                <a:solidFill>
                  <a:schemeClr val="bg1"/>
                </a:solidFill>
                <a:highlight>
                  <a:srgbClr val="800000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800000"/>
                </a:highlight>
              </a:rPr>
              <a:t> depravity</a:t>
            </a:r>
            <a:endParaRPr lang="en-US" sz="4500" b="1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MORALITY	</a:t>
            </a:r>
            <a:r>
              <a:rPr lang="en-US" sz="3800" dirty="0"/>
              <a:t>Where can I go for justice?  	How can I have a good life?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00A099"/>
                </a:highlight>
              </a:rPr>
              <a:t>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GOD REDEEMS	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– 	 grace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 truth in Christ</a:t>
            </a:r>
            <a:endParaRPr lang="en-US" sz="4000" b="1" dirty="0">
              <a:solidFill>
                <a:schemeClr val="bg1"/>
              </a:solidFill>
              <a:highlight>
                <a:srgbClr val="00A099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SECURITY	</a:t>
            </a:r>
            <a:r>
              <a:rPr lang="en-US" sz="3800" dirty="0"/>
              <a:t>How can I be safe? 	Who truly loves me?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en-US" sz="4500" b="1" dirty="0">
                <a:solidFill>
                  <a:schemeClr val="bg1"/>
                </a:solidFill>
                <a:highlight>
                  <a:srgbClr val="800000"/>
                </a:highlight>
              </a:rPr>
              <a:t>WE RESPOND	</a:t>
            </a:r>
            <a:r>
              <a:rPr lang="en-US" sz="4500" dirty="0">
                <a:solidFill>
                  <a:schemeClr val="bg1"/>
                </a:solidFill>
                <a:highlight>
                  <a:srgbClr val="800000"/>
                </a:highlight>
              </a:rPr>
              <a:t>– 	repentance </a:t>
            </a:r>
            <a:r>
              <a:rPr lang="en-US" sz="4500" b="1" dirty="0">
                <a:solidFill>
                  <a:schemeClr val="bg1"/>
                </a:solidFill>
                <a:highlight>
                  <a:srgbClr val="800000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800000"/>
                </a:highlight>
              </a:rPr>
              <a:t> faith </a:t>
            </a:r>
            <a:endParaRPr lang="en-US" sz="4000" b="1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indent="0">
              <a:spcBef>
                <a:spcPts val="1800"/>
              </a:spcBef>
              <a:buNone/>
              <a:tabLst>
                <a:tab pos="1978025" algn="l"/>
                <a:tab pos="5922963" algn="l"/>
              </a:tabLst>
            </a:pPr>
            <a:r>
              <a:rPr lang="en-US" sz="3800" b="1" dirty="0"/>
              <a:t>DESTINY	</a:t>
            </a:r>
            <a:r>
              <a:rPr lang="en-US" sz="3800" dirty="0"/>
              <a:t>What is life’s goal? 	Where will I end up?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136900" algn="l"/>
              </a:tabLst>
            </a:pPr>
            <a:r>
              <a:rPr lang="en-US" sz="4000" b="1" dirty="0">
                <a:solidFill>
                  <a:schemeClr val="bg1"/>
                </a:solidFill>
                <a:highlight>
                  <a:srgbClr val="00A099"/>
                </a:highlight>
              </a:rPr>
              <a:t>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GOD RESTORES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  	– 	help </a:t>
            </a:r>
            <a:r>
              <a:rPr lang="en-US" sz="4500" b="1" dirty="0">
                <a:solidFill>
                  <a:schemeClr val="bg1"/>
                </a:solidFill>
                <a:highlight>
                  <a:srgbClr val="00A099"/>
                </a:highlight>
              </a:rPr>
              <a:t>and</a:t>
            </a:r>
            <a:r>
              <a:rPr lang="en-US" sz="4500" dirty="0">
                <a:solidFill>
                  <a:schemeClr val="bg1"/>
                </a:solidFill>
                <a:highlight>
                  <a:srgbClr val="00A099"/>
                </a:highlight>
              </a:rPr>
              <a:t> hope in community</a:t>
            </a:r>
            <a:endParaRPr lang="en-US" sz="4500" b="1" dirty="0">
              <a:solidFill>
                <a:schemeClr val="bg1"/>
              </a:solidFill>
              <a:highlight>
                <a:srgbClr val="00A099"/>
              </a:highlight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6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E2E270F-12C3-43C5-B534-94DA60E72B00}"/>
              </a:ext>
            </a:extLst>
          </p:cNvPr>
          <p:cNvGrpSpPr/>
          <p:nvPr/>
        </p:nvGrpSpPr>
        <p:grpSpPr>
          <a:xfrm>
            <a:off x="276208" y="1873781"/>
            <a:ext cx="3515919" cy="1337031"/>
            <a:chOff x="8348421" y="5047795"/>
            <a:chExt cx="3515919" cy="13370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A3BAE0-F942-9C97-9076-D1AEDEA53F1C}"/>
                </a:ext>
              </a:extLst>
            </p:cNvPr>
            <p:cNvSpPr/>
            <p:nvPr/>
          </p:nvSpPr>
          <p:spPr>
            <a:xfrm>
              <a:off x="8348421" y="5246053"/>
              <a:ext cx="2347180" cy="11387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4000" b="1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Physical</a:t>
              </a:r>
              <a:r>
                <a:rPr lang="en-US" sz="4000" b="0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</a:p>
            <a:p>
              <a:pPr algn="r"/>
              <a:endParaRPr lang="en-US" sz="2800" b="0" cap="none" spc="0" dirty="0">
                <a:ln w="0"/>
                <a:solidFill>
                  <a:srgbClr val="00A09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pic>
          <p:nvPicPr>
            <p:cNvPr id="8" name="Graphic 7" descr="Skeleton with solid fill">
              <a:extLst>
                <a:ext uri="{FF2B5EF4-FFF2-40B4-BE49-F238E27FC236}">
                  <a16:creationId xmlns:a16="http://schemas.microsoft.com/office/drawing/2014/main" id="{6BECED34-7C77-C969-D798-39587E1D1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100" y="5047795"/>
              <a:ext cx="1184240" cy="11842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08CF60-7A7D-6E9F-9218-6D3262177D52}"/>
              </a:ext>
            </a:extLst>
          </p:cNvPr>
          <p:cNvGrpSpPr/>
          <p:nvPr/>
        </p:nvGrpSpPr>
        <p:grpSpPr>
          <a:xfrm>
            <a:off x="8218967" y="1902806"/>
            <a:ext cx="3063186" cy="1155215"/>
            <a:chOff x="133767" y="5292546"/>
            <a:chExt cx="3063186" cy="11552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714384-0FB0-34DB-BCB7-F75729BAF515}"/>
                </a:ext>
              </a:extLst>
            </p:cNvPr>
            <p:cNvSpPr/>
            <p:nvPr/>
          </p:nvSpPr>
          <p:spPr>
            <a:xfrm>
              <a:off x="1123950" y="5292546"/>
              <a:ext cx="20730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b="1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Mental</a:t>
              </a:r>
              <a:r>
                <a:rPr lang="en-US" sz="4000" b="0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</a:p>
          </p:txBody>
        </p:sp>
        <p:pic>
          <p:nvPicPr>
            <p:cNvPr id="10" name="Graphic 9" descr="Head with gears with solid fill">
              <a:extLst>
                <a:ext uri="{FF2B5EF4-FFF2-40B4-BE49-F238E27FC236}">
                  <a16:creationId xmlns:a16="http://schemas.microsoft.com/office/drawing/2014/main" id="{9481960A-BDBE-5FD3-1178-BCB3D56DF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3767" y="5308988"/>
              <a:ext cx="1138773" cy="113877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81BC9-1F70-960D-E10E-2EA66E556F79}"/>
              </a:ext>
            </a:extLst>
          </p:cNvPr>
          <p:cNvGrpSpPr/>
          <p:nvPr/>
        </p:nvGrpSpPr>
        <p:grpSpPr>
          <a:xfrm>
            <a:off x="3170432" y="4879375"/>
            <a:ext cx="6643627" cy="1213676"/>
            <a:chOff x="3551450" y="1601935"/>
            <a:chExt cx="4566785" cy="12136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053E41-FD8F-CC4E-B19C-554E72865DE6}"/>
                </a:ext>
              </a:extLst>
            </p:cNvPr>
            <p:cNvSpPr/>
            <p:nvPr/>
          </p:nvSpPr>
          <p:spPr>
            <a:xfrm>
              <a:off x="3551450" y="1793558"/>
              <a:ext cx="377809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000" b="1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Social</a:t>
              </a:r>
              <a:r>
                <a:rPr lang="en-US" sz="4000" b="0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800" b="0" cap="none" spc="0" dirty="0">
                  <a:ln w="0"/>
                  <a:solidFill>
                    <a:srgbClr val="00A09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(relationships &amp; roles)</a:t>
              </a:r>
            </a:p>
          </p:txBody>
        </p:sp>
        <p:pic>
          <p:nvPicPr>
            <p:cNvPr id="13" name="Graphic 12" descr="Connections with solid fill">
              <a:extLst>
                <a:ext uri="{FF2B5EF4-FFF2-40B4-BE49-F238E27FC236}">
                  <a16:creationId xmlns:a16="http://schemas.microsoft.com/office/drawing/2014/main" id="{6DFD1757-D98F-CA60-C7B5-0683A3E7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52266" y="1601935"/>
              <a:ext cx="865969" cy="1213676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DA47038-2CF1-5C2F-4E5D-4A30C0AA4D3D}"/>
              </a:ext>
            </a:extLst>
          </p:cNvPr>
          <p:cNvSpPr txBox="1">
            <a:spLocks/>
          </p:cNvSpPr>
          <p:nvPr/>
        </p:nvSpPr>
        <p:spPr>
          <a:xfrm>
            <a:off x="526473" y="418403"/>
            <a:ext cx="11307564" cy="170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5400" dirty="0"/>
              <a:t>Gospel-shaped health </a:t>
            </a:r>
            <a:r>
              <a:rPr lang="en-GB" dirty="0"/>
              <a:t>(now &amp; future) </a:t>
            </a:r>
            <a:br>
              <a:rPr lang="en-GB" sz="3900" dirty="0"/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3C0EA-C4BC-24FE-50C2-0F60FCCE8007}"/>
              </a:ext>
            </a:extLst>
          </p:cNvPr>
          <p:cNvSpPr txBox="1"/>
          <p:nvPr/>
        </p:nvSpPr>
        <p:spPr>
          <a:xfrm>
            <a:off x="526473" y="2995112"/>
            <a:ext cx="3778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 systems in harmony as God designed and bodies offered to God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17B13-7964-5514-DA24-4D4D6A255CAD}"/>
              </a:ext>
            </a:extLst>
          </p:cNvPr>
          <p:cNvSpPr txBox="1"/>
          <p:nvPr/>
        </p:nvSpPr>
        <p:spPr>
          <a:xfrm>
            <a:off x="8218967" y="3013064"/>
            <a:ext cx="3696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Thoughts and emotions aligned with truth so we think and feel with Christ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1BAEAF-EA05-5942-10BD-669FDE9CCB07}"/>
              </a:ext>
            </a:extLst>
          </p:cNvPr>
          <p:cNvSpPr txBox="1"/>
          <p:nvPr/>
        </p:nvSpPr>
        <p:spPr>
          <a:xfrm>
            <a:off x="3162260" y="5785557"/>
            <a:ext cx="5400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Honouring and loving, submitting and leading under Christ in love for good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155A13-4823-2EB6-F26D-969CF3A00F3F}"/>
              </a:ext>
            </a:extLst>
          </p:cNvPr>
          <p:cNvGrpSpPr/>
          <p:nvPr/>
        </p:nvGrpSpPr>
        <p:grpSpPr>
          <a:xfrm>
            <a:off x="3712459" y="1371600"/>
            <a:ext cx="4767082" cy="3507775"/>
            <a:chOff x="3712459" y="1371600"/>
            <a:chExt cx="4767082" cy="350777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9F4D60-B00B-23DF-1A1B-FA1B3B135A5F}"/>
                </a:ext>
              </a:extLst>
            </p:cNvPr>
            <p:cNvGrpSpPr/>
            <p:nvPr/>
          </p:nvGrpSpPr>
          <p:grpSpPr>
            <a:xfrm>
              <a:off x="3712459" y="1371600"/>
              <a:ext cx="4767082" cy="3507775"/>
              <a:chOff x="4046584" y="2758064"/>
              <a:chExt cx="4007233" cy="3160912"/>
            </a:xfrm>
            <a:solidFill>
              <a:srgbClr val="00A09A"/>
            </a:solidFill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186726B-8593-0917-3C93-5B2C72F3C779}"/>
                  </a:ext>
                </a:extLst>
              </p:cNvPr>
              <p:cNvSpPr/>
              <p:nvPr/>
            </p:nvSpPr>
            <p:spPr>
              <a:xfrm>
                <a:off x="4046584" y="2758064"/>
                <a:ext cx="4007233" cy="31609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C980A8-E097-9C32-330A-D96AF373D615}"/>
                  </a:ext>
                </a:extLst>
              </p:cNvPr>
              <p:cNvSpPr/>
              <p:nvPr/>
            </p:nvSpPr>
            <p:spPr>
              <a:xfrm>
                <a:off x="4649338" y="4387802"/>
                <a:ext cx="2893336" cy="1469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b="1" cap="none" spc="0" dirty="0">
                    <a:ln w="0"/>
                    <a:solidFill>
                      <a:srgbClr val="F2E6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Spiritual</a:t>
                </a:r>
                <a:r>
                  <a:rPr lang="en-US" sz="40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</a:p>
              <a:p>
                <a:pPr algn="ctr"/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Fearing, loving and </a:t>
                </a:r>
              </a:p>
              <a:p>
                <a:pPr algn="ctr"/>
                <a:r>
                  <a:rPr lang="en-US" sz="28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pleasing God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p:grpSp>
        <p:pic>
          <p:nvPicPr>
            <p:cNvPr id="3074" name="Picture 2" descr="Celtic Knot Triquetra Symbol Clip Art - Holy Trinity Symbol Png,  Transparent Png , Transparent Png Image - PNGitem">
              <a:extLst>
                <a:ext uri="{FF2B5EF4-FFF2-40B4-BE49-F238E27FC236}">
                  <a16:creationId xmlns:a16="http://schemas.microsoft.com/office/drawing/2014/main" id="{D3F909A4-B83B-FE5D-11E2-7B8AB65E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269" y="1721568"/>
              <a:ext cx="1574260" cy="1534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5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slow's hierarchy of needs, scalable vector illustration">
            <a:extLst>
              <a:ext uri="{FF2B5EF4-FFF2-40B4-BE49-F238E27FC236}">
                <a16:creationId xmlns:a16="http://schemas.microsoft.com/office/drawing/2014/main" id="{419AC226-6BE7-45DE-AFFB-99199ACAFA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079996-A400-498D-8FB1-4CBE88E3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418403"/>
            <a:ext cx="8959271" cy="1708109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Gospe</a:t>
            </a:r>
            <a:r>
              <a:rPr lang="en-GB" sz="5400" dirty="0"/>
              <a:t>l-shaped help</a:t>
            </a:r>
            <a:br>
              <a:rPr lang="en-GB" dirty="0">
                <a:solidFill>
                  <a:srgbClr val="00A099"/>
                </a:solidFill>
              </a:rPr>
            </a:br>
            <a:endParaRPr lang="en-GB" dirty="0">
              <a:solidFill>
                <a:srgbClr val="00A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A2A3A-09B9-3705-2696-85070F730B3A}"/>
              </a:ext>
            </a:extLst>
          </p:cNvPr>
          <p:cNvSpPr txBox="1"/>
          <p:nvPr/>
        </p:nvSpPr>
        <p:spPr>
          <a:xfrm>
            <a:off x="526474" y="5057579"/>
            <a:ext cx="5210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Supporting people through challenges to find inner healing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11B3AD-AEA7-CB99-7A6A-E9A2068F85F2}"/>
              </a:ext>
            </a:extLst>
          </p:cNvPr>
          <p:cNvSpPr/>
          <p:nvPr/>
        </p:nvSpPr>
        <p:spPr>
          <a:xfrm>
            <a:off x="5369694" y="2569028"/>
            <a:ext cx="1640705" cy="1219200"/>
          </a:xfrm>
          <a:prstGeom prst="rightArrow">
            <a:avLst/>
          </a:prstGeom>
          <a:solidFill>
            <a:srgbClr val="00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B90C2-6563-66CE-9FC4-CE790CEE9BE2}"/>
              </a:ext>
            </a:extLst>
          </p:cNvPr>
          <p:cNvSpPr txBox="1"/>
          <p:nvPr/>
        </p:nvSpPr>
        <p:spPr>
          <a:xfrm>
            <a:off x="7208873" y="5053547"/>
            <a:ext cx="481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Helping people come to know Christ and grow in him</a:t>
            </a:r>
          </a:p>
        </p:txBody>
      </p:sp>
      <p:pic>
        <p:nvPicPr>
          <p:cNvPr id="4098" name="Picture 2" descr="Unconditional Positive Regard: An Act of Mindfulness">
            <a:extLst>
              <a:ext uri="{FF2B5EF4-FFF2-40B4-BE49-F238E27FC236}">
                <a16:creationId xmlns:a16="http://schemas.microsoft.com/office/drawing/2014/main" id="{0885881D-128C-B75A-45AF-9F03A19A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" y="1595651"/>
            <a:ext cx="4010152" cy="33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803D7F-456C-15DB-FAB8-464B0CB04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39464" r="52343" b="39239"/>
          <a:stretch/>
        </p:blipFill>
        <p:spPr>
          <a:xfrm>
            <a:off x="7584304" y="1595650"/>
            <a:ext cx="1836699" cy="150077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94B0023-B4E6-D3ED-1DB1-8752A78C3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 t="39464" r="10843" b="39239"/>
          <a:stretch/>
        </p:blipFill>
        <p:spPr>
          <a:xfrm>
            <a:off x="9421003" y="1595651"/>
            <a:ext cx="1868898" cy="150077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4A96A8F-C6A6-89B2-7587-7066E61AE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61036" r="52235" b="11800"/>
          <a:stretch/>
        </p:blipFill>
        <p:spPr>
          <a:xfrm>
            <a:off x="7581800" y="3043328"/>
            <a:ext cx="1841707" cy="191422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083BEAA-7AB5-1355-7102-F63771DDC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0" t="61036" r="10843" b="11800"/>
          <a:stretch/>
        </p:blipFill>
        <p:spPr>
          <a:xfrm>
            <a:off x="9421003" y="3043328"/>
            <a:ext cx="1868898" cy="19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Spirit-led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754909"/>
            <a:ext cx="11424522" cy="47338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n-GB" sz="3200" dirty="0"/>
              <a:t>Sharing His loving agenda of leading others to Christ-likeness</a:t>
            </a:r>
          </a:p>
          <a:p>
            <a:pPr>
              <a:spcBef>
                <a:spcPts val="2400"/>
              </a:spcBef>
            </a:pPr>
            <a:r>
              <a:rPr lang="en-GB" sz="3200" dirty="0"/>
              <a:t>Trusting in His complete power and constant presence</a:t>
            </a:r>
          </a:p>
          <a:p>
            <a:pPr>
              <a:spcBef>
                <a:spcPts val="2400"/>
              </a:spcBef>
            </a:pPr>
            <a:r>
              <a:rPr lang="en-GB" sz="3200" dirty="0"/>
              <a:t>Knowing His work is in part now, but complete in the end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GB" sz="3200" b="1" dirty="0"/>
              <a:t>We help; He is </a:t>
            </a:r>
            <a:r>
              <a:rPr lang="en-GB" sz="3200" b="1" i="1" dirty="0"/>
              <a:t>the </a:t>
            </a:r>
            <a:r>
              <a:rPr lang="en-GB" sz="3200" b="1" dirty="0"/>
              <a:t>Helper </a:t>
            </a:r>
            <a:r>
              <a:rPr lang="en-GB" sz="2800" dirty="0"/>
              <a:t>(John 14:16)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3200" b="1" dirty="0"/>
              <a:t>We teach; He transforms</a:t>
            </a:r>
            <a:r>
              <a:rPr lang="en-GB" sz="3200" dirty="0"/>
              <a:t> </a:t>
            </a:r>
            <a:r>
              <a:rPr lang="en-GB" sz="2800" dirty="0"/>
              <a:t>(2 Corinthians 3-4)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We encourage; He assures </a:t>
            </a:r>
            <a:r>
              <a:rPr lang="en-GB" sz="2800" dirty="0"/>
              <a:t>(Romans 5:5; 8:15-17)</a:t>
            </a:r>
            <a:endParaRPr lang="en-GB" dirty="0"/>
          </a:p>
          <a:p>
            <a:pPr marL="0" indent="0">
              <a:spcBef>
                <a:spcPts val="2400"/>
              </a:spcBef>
              <a:buNone/>
            </a:pPr>
            <a:r>
              <a:rPr lang="en-GB" sz="3200" b="1" dirty="0"/>
              <a:t>We pray; He intercedes perfectly </a:t>
            </a:r>
            <a:r>
              <a:rPr lang="en-GB" sz="2800" dirty="0"/>
              <a:t>(Romans 8:26-27)</a:t>
            </a:r>
            <a:endParaRPr lang="en-GB" sz="3200" dirty="0"/>
          </a:p>
          <a:p>
            <a:pPr marL="0" indent="0">
              <a:spcBef>
                <a:spcPts val="2400"/>
              </a:spcBef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649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y Comments Or Questions PNG Image | Transparent PNG Free Download on  SeekPNG">
            <a:extLst>
              <a:ext uri="{FF2B5EF4-FFF2-40B4-BE49-F238E27FC236}">
                <a16:creationId xmlns:a16="http://schemas.microsoft.com/office/drawing/2014/main" id="{102CC735-E81A-49A0-B580-9E814721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1" y="1640465"/>
            <a:ext cx="10705100" cy="3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8AB56C-8873-462B-8C40-366475B6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258831"/>
            <a:ext cx="9144000" cy="6962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 Coulter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F6D7F80-64E4-406E-93FF-FDF80722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7" y="118959"/>
            <a:ext cx="5842000" cy="1262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60787-2783-4626-A544-FB9D785F21BD}"/>
              </a:ext>
            </a:extLst>
          </p:cNvPr>
          <p:cNvSpPr txBox="1"/>
          <p:nvPr/>
        </p:nvSpPr>
        <p:spPr>
          <a:xfrm>
            <a:off x="2054287" y="5955119"/>
            <a:ext cx="8083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09FD9"/>
                </a:solidFill>
                <a:effectLst/>
                <a:latin typeface="Fieldwork 06 Geo Bold" pitchFamily="50" charset="0"/>
              </a:rPr>
              <a:t>www.livingleadership.org</a:t>
            </a:r>
            <a:endParaRPr lang="en-GB" sz="4000" dirty="0">
              <a:solidFill>
                <a:srgbClr val="109FD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7C56A6-6658-6585-45B0-C4C759A2E6BC}"/>
              </a:ext>
            </a:extLst>
          </p:cNvPr>
          <p:cNvSpPr txBox="1">
            <a:spLocks/>
          </p:cNvSpPr>
          <p:nvPr/>
        </p:nvSpPr>
        <p:spPr>
          <a:xfrm>
            <a:off x="1474380" y="1560068"/>
            <a:ext cx="9243234" cy="3352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>
                <a:solidFill>
                  <a:srgbClr val="00A099"/>
                </a:solidFill>
                <a:latin typeface="Fieldwork 06 Geo Bold" pitchFamily="50" charset="0"/>
              </a:rPr>
              <a:t>Pastoral Care Foundations</a:t>
            </a:r>
          </a:p>
          <a:p>
            <a:r>
              <a:rPr lang="en-GB" sz="9500" dirty="0"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2. Gospel-Shaped Help</a:t>
            </a:r>
          </a:p>
        </p:txBody>
      </p:sp>
    </p:spTree>
    <p:extLst>
      <p:ext uri="{BB962C8B-B14F-4D97-AF65-F5344CB8AC3E}">
        <p14:creationId xmlns:p14="http://schemas.microsoft.com/office/powerpoint/2010/main" val="34952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3D581E1-F1A7-C884-084F-50890A7C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286999"/>
            <a:ext cx="11061405" cy="158433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Gospel-shaped </a:t>
            </a:r>
            <a:r>
              <a:rPr lang="en-GB" sz="5400" dirty="0"/>
              <a:t>help</a:t>
            </a:r>
            <a:endParaRPr lang="en-GB" sz="5400" dirty="0">
              <a:solidFill>
                <a:srgbClr val="00A099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1FC2F88-4975-05AB-0C5B-F47E5D12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39464" r="52343" b="39239"/>
          <a:stretch/>
        </p:blipFill>
        <p:spPr>
          <a:xfrm>
            <a:off x="4301618" y="2456120"/>
            <a:ext cx="1621502" cy="132493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AB0F266-0C13-31D5-2363-C3F983B47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 t="39464" r="10843" b="39239"/>
          <a:stretch/>
        </p:blipFill>
        <p:spPr>
          <a:xfrm>
            <a:off x="5923120" y="2456121"/>
            <a:ext cx="1649928" cy="1324937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5D50DF2-5164-024B-EB7E-84FE7849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61036" r="52235" b="11800"/>
          <a:stretch/>
        </p:blipFill>
        <p:spPr>
          <a:xfrm>
            <a:off x="4301618" y="3781058"/>
            <a:ext cx="1625923" cy="168994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AEBFAE1-91C7-9355-5FB2-0E88D5325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0" t="61036" r="10843" b="11800"/>
          <a:stretch/>
        </p:blipFill>
        <p:spPr>
          <a:xfrm>
            <a:off x="5927541" y="3781058"/>
            <a:ext cx="1649928" cy="16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5D6A84-A949-4155-A3BC-2FFCD199B855}"/>
              </a:ext>
            </a:extLst>
          </p:cNvPr>
          <p:cNvCxnSpPr>
            <a:cxnSpLocks/>
          </p:cNvCxnSpPr>
          <p:nvPr/>
        </p:nvCxnSpPr>
        <p:spPr>
          <a:xfrm>
            <a:off x="421759" y="3429000"/>
            <a:ext cx="11317633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1598F3-4F74-4338-8BBD-9FED7D975C6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897724" y="1987761"/>
            <a:ext cx="21280" cy="381761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6416989-AB6E-4D95-8196-0CAF9DFFD582}"/>
              </a:ext>
            </a:extLst>
          </p:cNvPr>
          <p:cNvSpPr/>
          <p:nvPr/>
        </p:nvSpPr>
        <p:spPr>
          <a:xfrm>
            <a:off x="6113796" y="3432259"/>
            <a:ext cx="5749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Speaking to God on behalf of people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33AFC1-7CC4-4C81-BA8F-54E6C79F9536}"/>
              </a:ext>
            </a:extLst>
          </p:cNvPr>
          <p:cNvSpPr/>
          <p:nvPr/>
        </p:nvSpPr>
        <p:spPr>
          <a:xfrm>
            <a:off x="6006632" y="4562463"/>
            <a:ext cx="3880037" cy="11261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Intercession</a:t>
            </a:r>
            <a:endParaRPr lang="en-US" sz="4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Fieldwork 06 Geo Bold" pitchFamily="50" charset="0"/>
            </a:endParaRPr>
          </a:p>
          <a:p>
            <a:pPr>
              <a:lnSpc>
                <a:spcPts val="4000"/>
              </a:lnSpc>
            </a:pPr>
            <a:endParaRPr lang="en-US" sz="48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Fieldwork 06 Geo Bold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057E2-DBD0-41A1-B11D-4800A5E441C2}"/>
              </a:ext>
            </a:extLst>
          </p:cNvPr>
          <p:cNvSpPr/>
          <p:nvPr/>
        </p:nvSpPr>
        <p:spPr>
          <a:xfrm>
            <a:off x="2250651" y="4550375"/>
            <a:ext cx="3525389" cy="11182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Instruction</a:t>
            </a:r>
            <a:endParaRPr lang="en-US" sz="4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Fieldwork 06 Geo Bold" pitchFamily="50" charset="0"/>
            </a:endParaRPr>
          </a:p>
          <a:p>
            <a:pPr algn="r">
              <a:lnSpc>
                <a:spcPts val="4000"/>
              </a:lnSpc>
            </a:pPr>
            <a:endParaRPr lang="en-US" sz="4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Fieldwork 06 Geo Bold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77B0DD-84B5-429E-B935-2DCD3B7E6114}"/>
              </a:ext>
            </a:extLst>
          </p:cNvPr>
          <p:cNvSpPr/>
          <p:nvPr/>
        </p:nvSpPr>
        <p:spPr>
          <a:xfrm>
            <a:off x="328297" y="3394819"/>
            <a:ext cx="54985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Speaking to people on behalf of God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71A55D-14D5-4546-8D1F-7228AA40A303}"/>
              </a:ext>
            </a:extLst>
          </p:cNvPr>
          <p:cNvSpPr/>
          <p:nvPr/>
        </p:nvSpPr>
        <p:spPr>
          <a:xfrm>
            <a:off x="2830809" y="2658054"/>
            <a:ext cx="2974725" cy="630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Presence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4FE4C6-F726-4B54-BC31-038393DB0C80}"/>
              </a:ext>
            </a:extLst>
          </p:cNvPr>
          <p:cNvSpPr/>
          <p:nvPr/>
        </p:nvSpPr>
        <p:spPr>
          <a:xfrm>
            <a:off x="5995126" y="2647539"/>
            <a:ext cx="3062633" cy="630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Provision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FC592-AC58-A5E0-D5A9-6C9193EDF982}"/>
              </a:ext>
            </a:extLst>
          </p:cNvPr>
          <p:cNvSpPr/>
          <p:nvPr/>
        </p:nvSpPr>
        <p:spPr>
          <a:xfrm>
            <a:off x="2720701" y="1464541"/>
            <a:ext cx="6354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Representing God to people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A058B77-57FB-2D1A-FDC0-80901264F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39464" r="52343" b="39239"/>
          <a:stretch/>
        </p:blipFill>
        <p:spPr>
          <a:xfrm>
            <a:off x="452608" y="1590514"/>
            <a:ext cx="1701215" cy="139007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BB18DF7-8FA4-9F07-8673-8449A890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 t="39464" r="10843" b="39225"/>
          <a:stretch/>
        </p:blipFill>
        <p:spPr>
          <a:xfrm>
            <a:off x="10008353" y="1656839"/>
            <a:ext cx="1731039" cy="139097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69571D1-FC22-48F9-85F3-6D5B2165B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61036" r="52235" b="11800"/>
          <a:stretch/>
        </p:blipFill>
        <p:spPr>
          <a:xfrm>
            <a:off x="452608" y="4356139"/>
            <a:ext cx="1705854" cy="177301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6E2585A-DE54-3E97-8CBF-B939552AC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t="61036" r="10843" b="11800"/>
          <a:stretch/>
        </p:blipFill>
        <p:spPr>
          <a:xfrm>
            <a:off x="10008353" y="4356139"/>
            <a:ext cx="1680250" cy="17730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2C4611-E1B7-7511-464D-17165477DA97}"/>
              </a:ext>
            </a:extLst>
          </p:cNvPr>
          <p:cNvSpPr/>
          <p:nvPr/>
        </p:nvSpPr>
        <p:spPr>
          <a:xfrm>
            <a:off x="3889719" y="577041"/>
            <a:ext cx="43817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dirty="0">
                <a:ln w="0"/>
                <a:solidFill>
                  <a:srgbClr val="00A099"/>
                </a:solidFill>
                <a:latin typeface="Fieldwork 06 Geo Bold" pitchFamily="50" charset="0"/>
              </a:rPr>
              <a:t>SOUL CARE</a:t>
            </a:r>
            <a:endParaRPr lang="en-US" sz="6600" b="0" cap="none" spc="0" dirty="0">
              <a:ln w="0"/>
              <a:solidFill>
                <a:srgbClr val="00A099"/>
              </a:solidFill>
              <a:latin typeface="Fieldwork 06 Geo Bold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00CED-1D62-013D-DF58-C1A3524B21FC}"/>
              </a:ext>
            </a:extLst>
          </p:cNvPr>
          <p:cNvSpPr/>
          <p:nvPr/>
        </p:nvSpPr>
        <p:spPr>
          <a:xfrm>
            <a:off x="3720492" y="5548246"/>
            <a:ext cx="43544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dirty="0">
                <a:ln w="0"/>
                <a:solidFill>
                  <a:srgbClr val="00A099"/>
                </a:solidFill>
                <a:latin typeface="Fieldwork 06 Geo Bold" pitchFamily="50" charset="0"/>
              </a:rPr>
              <a:t>SOUL CURE</a:t>
            </a:r>
            <a:endParaRPr lang="en-US" sz="6600" b="0" cap="none" spc="0" dirty="0">
              <a:ln w="0"/>
              <a:solidFill>
                <a:srgbClr val="00A099"/>
              </a:solidFill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22" grpId="0"/>
      <p:bldP spid="24" grpId="0"/>
      <p:bldP spid="3" grpId="0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9D3B-77FE-7B52-5BE9-B48C0C12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92" y="479442"/>
            <a:ext cx="11314814" cy="85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F9ED9"/>
                </a:solidFill>
              </a:rPr>
              <a:t>www.livingleadership.org/</a:t>
            </a:r>
            <a:r>
              <a:rPr lang="en-GB" sz="3600" b="1" dirty="0">
                <a:solidFill>
                  <a:srgbClr val="00A09A"/>
                </a:solidFill>
              </a:rPr>
              <a:t>elf-pastoral-care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361E3C-95B7-2531-9334-888A4DDDC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11" y="1173734"/>
            <a:ext cx="6318575" cy="5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3738-D2DF-497B-BE2D-3591F87E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A099"/>
                </a:solidFill>
              </a:rPr>
              <a:t>Presence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17D2-ED85-42F0-A48E-108777E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694786"/>
            <a:ext cx="11314813" cy="4915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“a physical sign of the gracious presence of the triune God” </a:t>
            </a:r>
          </a:p>
          <a:p>
            <a:pPr marL="0" indent="0">
              <a:buNone/>
            </a:pPr>
            <a:r>
              <a:rPr lang="en-GB" sz="2000" b="1" dirty="0"/>
              <a:t>Dietrich Bonhoeffer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(1954) 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Together,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trans. by John W.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Doberstein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HarperOne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p.20</a:t>
            </a: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2955925" algn="l"/>
                <a:tab pos="3413125" algn="l"/>
              </a:tabLst>
            </a:pPr>
            <a:r>
              <a:rPr lang="en-GB" sz="3600" b="1" dirty="0"/>
              <a:t>Intentional</a:t>
            </a:r>
            <a:r>
              <a:rPr lang="en-GB" sz="2800" dirty="0"/>
              <a:t> 	– 	unhurried, undistracted, unshockable</a:t>
            </a:r>
          </a:p>
          <a:p>
            <a:pPr lvl="0">
              <a:lnSpc>
                <a:spcPct val="100000"/>
              </a:lnSpc>
              <a:spcBef>
                <a:spcPts val="1800"/>
              </a:spcBef>
              <a:tabLst>
                <a:tab pos="2955925" algn="l"/>
                <a:tab pos="3413125" algn="l"/>
              </a:tabLst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Integral</a:t>
            </a: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	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	body, words, emotions, silences, self-aware</a:t>
            </a:r>
            <a:endParaRPr lang="en-GB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2955925" algn="l"/>
                <a:tab pos="3413125" algn="l"/>
              </a:tabLst>
            </a:pPr>
            <a:r>
              <a:rPr lang="en-GB" sz="3600" b="1" dirty="0"/>
              <a:t>Interactive</a:t>
            </a:r>
            <a:r>
              <a:rPr lang="en-GB" sz="2800" dirty="0"/>
              <a:t> 	– 	questions, feedback, summarising</a:t>
            </a: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2955925" algn="l"/>
                <a:tab pos="3413125" algn="l"/>
              </a:tabLst>
            </a:pPr>
            <a:r>
              <a:rPr lang="en-GB" sz="3600" b="1" dirty="0"/>
              <a:t>Interpretive</a:t>
            </a:r>
            <a:r>
              <a:rPr lang="en-GB" sz="2800" dirty="0"/>
              <a:t> 	– 	discerningly identifying soul needs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2955925" algn="l"/>
                <a:tab pos="3413125" algn="l"/>
              </a:tabLst>
            </a:pPr>
            <a:r>
              <a:rPr lang="en-GB" dirty="0"/>
              <a:t>Appropriate touch?</a:t>
            </a:r>
          </a:p>
          <a:p>
            <a:pPr marL="0" indent="0">
              <a:buNone/>
            </a:pPr>
            <a:endParaRPr lang="en-GB" sz="3200" b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AE8310-F584-6EAD-F3F5-D829EE68A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39464" r="52343" b="39239"/>
          <a:stretch/>
        </p:blipFill>
        <p:spPr>
          <a:xfrm>
            <a:off x="9418944" y="4231757"/>
            <a:ext cx="2463671" cy="20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3738-D2DF-497B-BE2D-3591F87E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7" y="369223"/>
            <a:ext cx="8943754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A099"/>
                </a:solidFill>
              </a:rPr>
              <a:t>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17D2-ED85-42F0-A48E-108777E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8" y="1690687"/>
            <a:ext cx="11474302" cy="4954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“it is part of the discipline of humility that we must not spare our hand where it can perform a service” </a:t>
            </a:r>
          </a:p>
          <a:p>
            <a:pPr marL="0" indent="0">
              <a:buNone/>
            </a:pPr>
            <a:r>
              <a:rPr lang="en-GB" sz="2000" b="1" dirty="0"/>
              <a:t>Dietrich Bonhoeffer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(1954)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Together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trans. by John W.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Doberstein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Francisco: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HarperOne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p.99</a:t>
            </a:r>
          </a:p>
          <a:p>
            <a:pPr marL="0" indent="0">
              <a:buNone/>
            </a:pPr>
            <a:endParaRPr lang="en-GB" sz="900" b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Modelled by Christ, practised in Acts, commanded in epistles </a:t>
            </a:r>
            <a:r>
              <a:rPr lang="en-GB" sz="2800" dirty="0"/>
              <a:t>(e.g., 1 John 3 v17)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Integral mission of deeds </a:t>
            </a:r>
            <a:r>
              <a:rPr lang="en-GB" b="1" dirty="0"/>
              <a:t>and</a:t>
            </a:r>
            <a:r>
              <a:rPr lang="en-GB" dirty="0"/>
              <a:t> words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Roles of Church / State / Charities?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How long and what form?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CBF5EB-50A9-CDE1-A4E0-2D65D8DA4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 t="39464" r="10843" b="39441"/>
          <a:stretch/>
        </p:blipFill>
        <p:spPr>
          <a:xfrm>
            <a:off x="9271590" y="4112602"/>
            <a:ext cx="2658139" cy="21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3738-D2DF-497B-BE2D-3591F87E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A099"/>
                </a:solidFill>
              </a:rPr>
              <a:t>Intercession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17D2-ED85-42F0-A48E-108777E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825625"/>
            <a:ext cx="11468297" cy="474529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“spiritual love will speak to Christ about a brother more than to a brother about Christ”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Dietrich Bonhoeffer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(1954)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Together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trans. by John W.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Doberstein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Francisco: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HarperOne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p.36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b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“Our Father” – joining Son &amp; Spirit in God’s will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Specific petitions; Scriptural priorities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Changing us and involving us in God’s work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Bridging from listening to instruction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114E56B-D64D-8E79-30D2-C2A36097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 t="61036" r="10843" b="11800"/>
          <a:stretch/>
        </p:blipFill>
        <p:spPr>
          <a:xfrm>
            <a:off x="9653973" y="3838353"/>
            <a:ext cx="2269751" cy="23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3738-D2DF-497B-BE2D-3591F87E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7" y="369223"/>
            <a:ext cx="8890592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A099"/>
                </a:solidFill>
              </a:rPr>
              <a:t>Instruction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17D2-ED85-42F0-A48E-108777E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8" y="1825625"/>
            <a:ext cx="11475890" cy="4471266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“It is unchristian consciously to deprive another of the one decisive service we can render him”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Dietrich Bonhoeffer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(1954)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Together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trans. by John W.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Doberstein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HarperOne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p.105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/>
              <a:t>Reshaping stories around Christ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/>
              <a:t>Exposing sin and encouraging faith(fulness)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/>
              <a:t>God’s word versus our wisdom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/>
              <a:t>Respecting conscience – not </a:t>
            </a:r>
            <a:r>
              <a:rPr lang="en-GB" dirty="0" err="1"/>
              <a:t>imposting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35207DF-6DC3-2942-F133-327CF67A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61036" r="52235" b="11800"/>
          <a:stretch/>
        </p:blipFill>
        <p:spPr>
          <a:xfrm>
            <a:off x="9516140" y="3786621"/>
            <a:ext cx="2415178" cy="2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DC5C-F605-44A8-8FFD-1A0CAE26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The challenge of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B445-F73A-44D9-AA1A-78CE7478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694786"/>
            <a:ext cx="11314814" cy="47939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3000" b="1" dirty="0"/>
              <a:t>Instruction is challenging 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600" b="1" dirty="0">
                <a:solidFill>
                  <a:srgbClr val="00A09A"/>
                </a:solidFill>
              </a:rPr>
              <a:t>Cultural</a:t>
            </a:r>
            <a:r>
              <a:rPr lang="en-GB" sz="2600" b="1" dirty="0"/>
              <a:t> – </a:t>
            </a:r>
            <a:r>
              <a:rPr lang="en-GB" sz="2600" dirty="0"/>
              <a:t>individual autonomy, self-actualisation, the ‘right’ not to be offended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600" b="1" dirty="0">
                <a:solidFill>
                  <a:srgbClr val="00A09A"/>
                </a:solidFill>
              </a:rPr>
              <a:t>Confidence</a:t>
            </a:r>
            <a:r>
              <a:rPr lang="en-GB" sz="2600" b="1" dirty="0"/>
              <a:t> – </a:t>
            </a:r>
            <a:r>
              <a:rPr lang="en-GB" sz="2600" dirty="0"/>
              <a:t>will I get it wrong or mishandle Scripture, and do I have the right?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600" b="1" dirty="0">
                <a:solidFill>
                  <a:srgbClr val="00A09A"/>
                </a:solidFill>
              </a:rPr>
              <a:t>Cost</a:t>
            </a:r>
            <a:r>
              <a:rPr lang="en-GB" sz="2600" dirty="0"/>
              <a:t> – will the relationship be lost and will it cause more harm than good?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3000" b="1" dirty="0"/>
              <a:t>Instruction is vital 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600" dirty="0"/>
              <a:t>“Nothing can be more cruel than the tenderness that consigns another to his sin.  Nothing can be more compassionate than the severe rebuke that calls a brother back from the path of sin.”  </a:t>
            </a:r>
            <a:r>
              <a:rPr lang="en-GB" sz="2200" b="1" dirty="0"/>
              <a:t>Dietrich Bonhoeffer (1954) </a:t>
            </a:r>
            <a:r>
              <a:rPr lang="en-GB" sz="2200" b="1" i="1" dirty="0"/>
              <a:t>Life Together.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600" dirty="0"/>
              <a:t>For even if I made you grieve with my letter, I do not regret it […]. For godly grief produces a repentance that leads to salvation without regret, whereas worldly grief produces death.  </a:t>
            </a:r>
            <a:r>
              <a:rPr lang="en-GB" sz="2200" b="1" dirty="0"/>
              <a:t>2 Corinthians 7:8-10</a:t>
            </a:r>
            <a:endParaRPr lang="en-GB" sz="2600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267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Instruction within integral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02" y="1809553"/>
            <a:ext cx="914915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“[Instruction is] beset with infinite perils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600" dirty="0"/>
              <a:t>If it is not accompanied by worthy listening, how can it really be the right word for the other person?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600" dirty="0"/>
              <a:t>If it is contradicted by one’s own lack of active helpfulness, how can it be a convincing and sincere word?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600" dirty="0"/>
              <a:t>If it issues, not from a spirit of bearing and forbearing, but from impatience and the desire to force its acceptance, how can it be the liberating and healing word?”</a:t>
            </a:r>
          </a:p>
          <a:p>
            <a:pPr marL="0" indent="0" algn="r">
              <a:spcBef>
                <a:spcPts val="3000"/>
              </a:spcBef>
              <a:buNone/>
            </a:pPr>
            <a:r>
              <a:rPr lang="en-GB" sz="2400" b="1" dirty="0"/>
              <a:t>Dietrich Bonhoeffer, </a:t>
            </a:r>
            <a:r>
              <a:rPr lang="en-GB" sz="2400" b="1" i="1" dirty="0"/>
              <a:t>Life Together</a:t>
            </a:r>
            <a:r>
              <a:rPr lang="en-GB" sz="2400" b="1" dirty="0"/>
              <a:t>, p.104-107</a:t>
            </a:r>
            <a:endParaRPr lang="en-GB"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1397B-1CDF-4723-86D0-93532164BC67}"/>
              </a:ext>
            </a:extLst>
          </p:cNvPr>
          <p:cNvSpPr/>
          <p:nvPr/>
        </p:nvSpPr>
        <p:spPr>
          <a:xfrm>
            <a:off x="9709557" y="2244060"/>
            <a:ext cx="2292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A0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Presence</a:t>
            </a:r>
            <a:endParaRPr lang="en-US" sz="4800" b="1" cap="none" spc="0" dirty="0">
              <a:ln w="0"/>
              <a:solidFill>
                <a:srgbClr val="00A0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FDBBD-D69B-42C2-B319-6224A345ADA1}"/>
              </a:ext>
            </a:extLst>
          </p:cNvPr>
          <p:cNvSpPr/>
          <p:nvPr/>
        </p:nvSpPr>
        <p:spPr>
          <a:xfrm>
            <a:off x="9710769" y="3128268"/>
            <a:ext cx="2353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A0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Provision</a:t>
            </a:r>
            <a:endParaRPr lang="en-US" sz="4800" b="1" cap="none" spc="0" dirty="0">
              <a:ln w="0"/>
              <a:solidFill>
                <a:srgbClr val="00A0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A0AF4-1FC8-40B2-8EF1-1D59A8F84429}"/>
              </a:ext>
            </a:extLst>
          </p:cNvPr>
          <p:cNvSpPr/>
          <p:nvPr/>
        </p:nvSpPr>
        <p:spPr>
          <a:xfrm>
            <a:off x="9680479" y="4113076"/>
            <a:ext cx="2511521" cy="11389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ln w="0"/>
                <a:solidFill>
                  <a:srgbClr val="00A0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Patient &amp; </a:t>
            </a:r>
          </a:p>
          <a:p>
            <a:pPr>
              <a:lnSpc>
                <a:spcPts val="4000"/>
              </a:lnSpc>
            </a:pPr>
            <a:r>
              <a:rPr lang="en-US" sz="4400" b="1" dirty="0">
                <a:ln w="0"/>
                <a:solidFill>
                  <a:srgbClr val="00A0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prayerful</a:t>
            </a:r>
            <a:endParaRPr lang="en-US" sz="4400" b="1" cap="none" spc="0" dirty="0">
              <a:ln w="0"/>
              <a:solidFill>
                <a:srgbClr val="00A0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56" y="430506"/>
            <a:ext cx="9299984" cy="1320800"/>
          </a:xfrm>
        </p:spPr>
        <p:txBody>
          <a:bodyPr>
            <a:normAutofit/>
          </a:bodyPr>
          <a:lstStyle/>
          <a:p>
            <a:r>
              <a:rPr lang="en-GB" sz="5400" dirty="0"/>
              <a:t>Scripture in pastoral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56" y="1767330"/>
            <a:ext cx="11376404" cy="4484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Performative</a:t>
            </a:r>
            <a:endParaRPr lang="en-GB" sz="2000" dirty="0"/>
          </a:p>
          <a:p>
            <a:pPr marL="546100" lvl="1" indent="-449263"/>
            <a:r>
              <a:rPr lang="en-GB" sz="2800" dirty="0"/>
              <a:t>Words expressing emotion &amp; shaping faith – e.g., Psalms, prayers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Formative</a:t>
            </a:r>
            <a:endParaRPr lang="en-GB" sz="2000" b="1" dirty="0"/>
          </a:p>
          <a:p>
            <a:pPr marL="546100" lvl="1" indent="-449263"/>
            <a:r>
              <a:rPr lang="en-GB" sz="2800" dirty="0"/>
              <a:t>Stories challenging the imagination – stabilising &amp; subverting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Normative</a:t>
            </a:r>
            <a:r>
              <a:rPr lang="en-GB" sz="2800" b="1" dirty="0"/>
              <a:t> </a:t>
            </a:r>
            <a:endParaRPr lang="en-GB" sz="2000" b="1" dirty="0"/>
          </a:p>
          <a:p>
            <a:pPr marL="546100" lvl="1" indent="-449263"/>
            <a:r>
              <a:rPr lang="en-GB" sz="2800" dirty="0"/>
              <a:t>The big gospel story calling to trust in God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Transformative</a:t>
            </a:r>
            <a:r>
              <a:rPr lang="en-GB" sz="2800" b="1" dirty="0"/>
              <a:t> </a:t>
            </a:r>
            <a:endParaRPr lang="en-GB" sz="2000" dirty="0"/>
          </a:p>
          <a:p>
            <a:pPr marL="546100" lvl="1" indent="-449263"/>
            <a:r>
              <a:rPr lang="en-GB" sz="2800" dirty="0"/>
              <a:t>Authoritative truth changing us through repentance and faith</a:t>
            </a:r>
          </a:p>
          <a:p>
            <a:endParaRPr lang="en-GB" sz="2800" dirty="0"/>
          </a:p>
          <a:p>
            <a:pPr lvl="0"/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62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Scripture as Transformative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27" y="1552580"/>
            <a:ext cx="11421139" cy="5173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Commands, warnings, promises and principles to be trusted and obeyed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800" dirty="0"/>
              <a:t>All Scripture is breathed out by God and profitable for teaching, for reproof, for correction, and for training in righteousness </a:t>
            </a:r>
            <a:r>
              <a:rPr lang="en-GB" dirty="0"/>
              <a:t>  </a:t>
            </a:r>
            <a:r>
              <a:rPr lang="en-GB" sz="2400" b="1" dirty="0"/>
              <a:t>2 Timothy 3:16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800" dirty="0"/>
              <a:t>warn those who are idle and disruptive, encourage the disheartened, help the weak, be patient with everyone </a:t>
            </a:r>
            <a:r>
              <a:rPr lang="en-GB" sz="2400" b="1" dirty="0"/>
              <a:t>1 Thessalonians 5:14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514840"/>
              </p:ext>
            </p:extLst>
          </p:nvPr>
        </p:nvGraphicFramePr>
        <p:xfrm>
          <a:off x="1953453" y="3299332"/>
          <a:ext cx="7560840" cy="189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529">
                  <a:extLst>
                    <a:ext uri="{9D8B030D-6E8A-4147-A177-3AD203B41FA5}">
                      <a16:colId xmlns:a16="http://schemas.microsoft.com/office/drawing/2014/main" val="1725102390"/>
                    </a:ext>
                  </a:extLst>
                </a:gridCol>
                <a:gridCol w="2624031">
                  <a:extLst>
                    <a:ext uri="{9D8B030D-6E8A-4147-A177-3AD203B41FA5}">
                      <a16:colId xmlns:a16="http://schemas.microsoft.com/office/drawing/2014/main" val="380777622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971440231"/>
                    </a:ext>
                  </a:extLst>
                </a:gridCol>
              </a:tblGrid>
              <a:tr h="475226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1"/>
                          </a:solidFill>
                        </a:rPr>
                        <a:t>Right</a:t>
                      </a:r>
                    </a:p>
                  </a:txBody>
                  <a:tcPr>
                    <a:solidFill>
                      <a:srgbClr val="00A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1"/>
                          </a:solidFill>
                        </a:rPr>
                        <a:t>Wrong</a:t>
                      </a:r>
                    </a:p>
                  </a:txBody>
                  <a:tcPr>
                    <a:solidFill>
                      <a:srgbClr val="00A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30059"/>
                  </a:ext>
                </a:extLst>
              </a:tr>
              <a:tr h="565957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Beliefs</a:t>
                      </a:r>
                    </a:p>
                  </a:txBody>
                  <a:tcPr>
                    <a:solidFill>
                      <a:srgbClr val="00A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143283"/>
                  </a:ext>
                </a:extLst>
              </a:tr>
              <a:tr h="67512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Behaviour</a:t>
                      </a:r>
                    </a:p>
                  </a:txBody>
                  <a:tcPr>
                    <a:solidFill>
                      <a:srgbClr val="00A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Reproof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2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y Comments Or Questions PNG Image | Transparent PNG Free Download on  SeekPNG">
            <a:extLst>
              <a:ext uri="{FF2B5EF4-FFF2-40B4-BE49-F238E27FC236}">
                <a16:creationId xmlns:a16="http://schemas.microsoft.com/office/drawing/2014/main" id="{102CC735-E81A-49A0-B580-9E814721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1" y="1640465"/>
            <a:ext cx="10705100" cy="3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8AB56C-8873-462B-8C40-366475B6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258831"/>
            <a:ext cx="9144000" cy="6962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 Coulter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F6D7F80-64E4-406E-93FF-FDF80722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7" y="118959"/>
            <a:ext cx="5842000" cy="1262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60787-2783-4626-A544-FB9D785F21BD}"/>
              </a:ext>
            </a:extLst>
          </p:cNvPr>
          <p:cNvSpPr txBox="1"/>
          <p:nvPr/>
        </p:nvSpPr>
        <p:spPr>
          <a:xfrm>
            <a:off x="2054287" y="5955119"/>
            <a:ext cx="8083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09FD9"/>
                </a:solidFill>
                <a:effectLst/>
                <a:latin typeface="Fieldwork 06 Geo Bold" pitchFamily="50" charset="0"/>
              </a:rPr>
              <a:t>www.livingleadership.org</a:t>
            </a:r>
            <a:endParaRPr lang="en-GB" sz="4000" dirty="0">
              <a:solidFill>
                <a:srgbClr val="109FD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7C56A6-6658-6585-45B0-C4C759A2E6BC}"/>
              </a:ext>
            </a:extLst>
          </p:cNvPr>
          <p:cNvSpPr txBox="1">
            <a:spLocks/>
          </p:cNvSpPr>
          <p:nvPr/>
        </p:nvSpPr>
        <p:spPr>
          <a:xfrm>
            <a:off x="1474380" y="1560068"/>
            <a:ext cx="9243234" cy="3352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>
                <a:solidFill>
                  <a:srgbClr val="00A099"/>
                </a:solidFill>
                <a:latin typeface="Fieldwork 06 Geo Bold" pitchFamily="50" charset="0"/>
              </a:rPr>
              <a:t>Pastoral Care Foundations</a:t>
            </a:r>
          </a:p>
          <a:p>
            <a:r>
              <a:rPr lang="en-GB" sz="9500" dirty="0"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3. Gospel-Shaped People</a:t>
            </a:r>
          </a:p>
        </p:txBody>
      </p:sp>
    </p:spTree>
    <p:extLst>
      <p:ext uri="{BB962C8B-B14F-4D97-AF65-F5344CB8AC3E}">
        <p14:creationId xmlns:p14="http://schemas.microsoft.com/office/powerpoint/2010/main" val="3618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977C3180-EF54-6582-6652-F19B421022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422933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powerpoint/2016/summaryzoom">
                <psuz:summaryZm>
                  <psuz:summaryZmObj sectionId="{C394A493-1B89-4953-B9A9-EA9D7E12B4E6}">
                    <psuz:zmPr id="{51A7B646-80B3-4ECB-8F4C-572E2B77794D}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06730" y="240030"/>
                          <a:ext cx="5486400" cy="30861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166:spPr>
                    </psuz:zmPr>
                  </psuz:summaryZmObj>
                  <psuz:summaryZmObj sectionId="{0F1B7B7D-7597-4851-BDAE-AFDCD049D42C}">
                    <psuz:zmPr id="{10E23C4E-E78F-4033-8BA4-DD1B77F22540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98870" y="240030"/>
                          <a:ext cx="5486400" cy="30861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166:spPr>
                    </psuz:zmPr>
                  </psuz:summaryZmObj>
                  <psuz:summaryZmObj sectionId="{809B2B13-30C4-4FA8-B4B9-3EA737F19CEC}">
                    <psuz:zmPr id="{272BDF99-C7FA-48AE-8FC6-4937F0B329D3}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06730" y="3531870"/>
                          <a:ext cx="5486400" cy="30861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166:spPr>
                    </psuz:zmPr>
                  </psuz:summaryZmObj>
                  <psuz:summaryZmObj sectionId="{4E3411BF-1A8C-4824-B4DD-BBCB22335E3A}">
                    <psuz:zmPr id="{C4FECF57-7779-432A-895E-80DE0015F3B0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98870" y="3531870"/>
                          <a:ext cx="5486400" cy="30861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977C3180-EF54-6582-6652-F19B421022D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pic>
              <p:nvPicPr>
                <p:cNvPr id="2" name="Picture 2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6730" y="240030"/>
                  <a:ext cx="5486400" cy="308610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98870" y="240030"/>
                  <a:ext cx="5486400" cy="308610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730" y="3531870"/>
                  <a:ext cx="5486400" cy="308610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6" name="Picture 6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98870" y="3531870"/>
                  <a:ext cx="5486400" cy="308610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1342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05A8C23-4752-F17A-2D7B-A9945304A5C9}"/>
              </a:ext>
            </a:extLst>
          </p:cNvPr>
          <p:cNvSpPr/>
          <p:nvPr/>
        </p:nvSpPr>
        <p:spPr>
          <a:xfrm>
            <a:off x="806370" y="1302488"/>
            <a:ext cx="10579260" cy="4253024"/>
          </a:xfrm>
          <a:prstGeom prst="wedgeRectCallout">
            <a:avLst>
              <a:gd name="adj1" fmla="val 40623"/>
              <a:gd name="adj2" fmla="val 64867"/>
            </a:avLst>
          </a:prstGeom>
          <a:solidFill>
            <a:srgbClr val="00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C5647-8699-368B-419E-94E5CDFDB7B8}"/>
              </a:ext>
            </a:extLst>
          </p:cNvPr>
          <p:cNvSpPr/>
          <p:nvPr/>
        </p:nvSpPr>
        <p:spPr>
          <a:xfrm>
            <a:off x="1214366" y="2705725"/>
            <a:ext cx="99285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ieldwork 06 Geo Bold" pitchFamily="50" charset="0"/>
                <a:ea typeface="+mn-ea"/>
                <a:cs typeface="+mn-cs"/>
              </a:rPr>
              <a:t>What qualities do you need to have to be an effective pastoral caregiver?</a:t>
            </a:r>
          </a:p>
        </p:txBody>
      </p:sp>
    </p:spTree>
    <p:extLst>
      <p:ext uri="{BB962C8B-B14F-4D97-AF65-F5344CB8AC3E}">
        <p14:creationId xmlns:p14="http://schemas.microsoft.com/office/powerpoint/2010/main" val="3261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70B5-28F3-4A79-B23B-39932CB3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The qualities of a caregiver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0CF4-41A9-4008-BDEC-6FD42000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009553"/>
            <a:ext cx="11435155" cy="4316266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GB" sz="3600" b="1" dirty="0">
                <a:solidFill>
                  <a:srgbClr val="00A09A"/>
                </a:solidFill>
              </a:rPr>
              <a:t>Available</a:t>
            </a:r>
            <a:r>
              <a:rPr lang="en-GB" sz="3600" dirty="0"/>
              <a:t> to people in Christlike relationships and to the Spirit</a:t>
            </a:r>
          </a:p>
        </p:txBody>
      </p:sp>
    </p:spTree>
    <p:extLst>
      <p:ext uri="{BB962C8B-B14F-4D97-AF65-F5344CB8AC3E}">
        <p14:creationId xmlns:p14="http://schemas.microsoft.com/office/powerpoint/2010/main" val="17039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70B5-28F3-4A79-B23B-39932CB3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Who is competent to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0CF4-41A9-4008-BDEC-6FD42000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873747"/>
            <a:ext cx="11435155" cy="4452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800" dirty="0"/>
              <a:t>“After all has been said and done, what we have to offer is our authentic selves in relationship to others. What matters most, what transforms, is the influence of a humble, vulnerable witness to the truth. </a:t>
            </a:r>
            <a:r>
              <a:rPr lang="en-GB" sz="2000" b="1" dirty="0"/>
              <a:t>Henri Nouwen (2006) </a:t>
            </a:r>
            <a:r>
              <a:rPr lang="en-GB" sz="2000" b="1" i="1" dirty="0"/>
              <a:t>Spiritual Direction</a:t>
            </a:r>
            <a:r>
              <a:rPr lang="en-GB" sz="2000" b="1" dirty="0"/>
              <a:t>. New York: </a:t>
            </a:r>
            <a:r>
              <a:rPr lang="en-GB" sz="2000" b="1" dirty="0" err="1"/>
              <a:t>HarperOne</a:t>
            </a:r>
            <a:r>
              <a:rPr lang="en-GB" sz="2000" b="1" dirty="0"/>
              <a:t>. p.10.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800" dirty="0"/>
              <a:t>we are the aroma of Christ to God among those who are being saved and among those who are perishing, to one a fragrance from death to death, to the other a fragrance from life to life. </a:t>
            </a:r>
            <a:r>
              <a:rPr lang="en-GB" sz="2800" b="1" dirty="0">
                <a:solidFill>
                  <a:srgbClr val="00A09A"/>
                </a:solidFill>
              </a:rPr>
              <a:t>Who is sufficient for these things? </a:t>
            </a:r>
            <a:r>
              <a:rPr lang="en-GB" sz="2800" dirty="0"/>
              <a:t>For we are not, like so many, peddlers of God's word, but as men of sincerity, as commissioned by God, in the sight of God we speak in Christ. </a:t>
            </a:r>
            <a:r>
              <a:rPr lang="en-GB" sz="2400" b="1" dirty="0"/>
              <a:t>2 Corinthians 2 v15-17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50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Pastoral Relationships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2" y="1717040"/>
            <a:ext cx="11025447" cy="449237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000" dirty="0"/>
              <a:t>“Writing cheerful graffiti on the rocks in the valley of deep shadows is no substitute for companionship with the person who must walk in the darkness.” </a:t>
            </a:r>
            <a:r>
              <a:rPr lang="en-GB" sz="2200" b="1" dirty="0"/>
              <a:t>Eugene Peterson (1980) </a:t>
            </a:r>
            <a:r>
              <a:rPr lang="en-GB" sz="2200" b="1" i="1" dirty="0"/>
              <a:t>Five Smooth Stones</a:t>
            </a:r>
            <a:r>
              <a:rPr lang="en-GB" sz="2200" b="1" dirty="0"/>
              <a:t>. Grand Rapids: Eerdmans</a:t>
            </a:r>
            <a:r>
              <a:rPr lang="en-GB" sz="2200" b="1" i="1" dirty="0"/>
              <a:t>.</a:t>
            </a:r>
            <a:r>
              <a:rPr lang="en-GB" sz="2200" b="1" dirty="0"/>
              <a:t> p.36</a:t>
            </a:r>
          </a:p>
          <a:p>
            <a:pPr marL="720725" indent="-720725">
              <a:lnSpc>
                <a:spcPct val="100000"/>
              </a:lnSpc>
              <a:spcBef>
                <a:spcPts val="3600"/>
              </a:spcBef>
              <a:buFont typeface="+mj-lt"/>
              <a:buAutoNum type="alphaLcParenR"/>
              <a:tabLst>
                <a:tab pos="5384800" algn="l"/>
              </a:tabLst>
            </a:pPr>
            <a:r>
              <a:rPr lang="en-GB" b="1" dirty="0"/>
              <a:t>SHOW</a:t>
            </a:r>
            <a:r>
              <a:rPr lang="en-GB" dirty="0"/>
              <a:t> them love 	</a:t>
            </a:r>
            <a:r>
              <a:rPr lang="en-GB" b="1" dirty="0">
                <a:solidFill>
                  <a:srgbClr val="00A09A"/>
                </a:solidFill>
              </a:rPr>
              <a:t>provision</a:t>
            </a:r>
          </a:p>
          <a:p>
            <a:pPr marL="720725" indent="-720725">
              <a:lnSpc>
                <a:spcPct val="100000"/>
              </a:lnSpc>
              <a:spcBef>
                <a:spcPts val="1800"/>
              </a:spcBef>
              <a:buFont typeface="+mj-lt"/>
              <a:buAutoNum type="alphaLcParenR"/>
              <a:tabLst>
                <a:tab pos="5384800" algn="l"/>
              </a:tabLst>
            </a:pPr>
            <a:r>
              <a:rPr lang="en-GB" b="1" dirty="0"/>
              <a:t>GO</a:t>
            </a:r>
            <a:r>
              <a:rPr lang="en-GB" dirty="0"/>
              <a:t> to them 	</a:t>
            </a:r>
            <a:r>
              <a:rPr lang="en-GB" b="1" dirty="0">
                <a:solidFill>
                  <a:srgbClr val="00A09A"/>
                </a:solidFill>
              </a:rPr>
              <a:t>presence</a:t>
            </a:r>
          </a:p>
          <a:p>
            <a:pPr marL="720725" indent="-720725">
              <a:lnSpc>
                <a:spcPct val="100000"/>
              </a:lnSpc>
              <a:spcBef>
                <a:spcPts val="1800"/>
              </a:spcBef>
              <a:buFont typeface="+mj-lt"/>
              <a:buAutoNum type="alphaLcParenR"/>
              <a:tabLst>
                <a:tab pos="5384800" algn="l"/>
              </a:tabLst>
            </a:pPr>
            <a:r>
              <a:rPr lang="en-GB" b="1" dirty="0"/>
              <a:t>KNOW</a:t>
            </a:r>
            <a:r>
              <a:rPr lang="en-GB" dirty="0"/>
              <a:t> their need 	listening &amp; </a:t>
            </a:r>
            <a:r>
              <a:rPr lang="en-GB" b="1" dirty="0">
                <a:solidFill>
                  <a:srgbClr val="00A09A"/>
                </a:solidFill>
              </a:rPr>
              <a:t>intercession</a:t>
            </a:r>
          </a:p>
          <a:p>
            <a:pPr marL="720725" indent="-720725">
              <a:lnSpc>
                <a:spcPct val="100000"/>
              </a:lnSpc>
              <a:spcBef>
                <a:spcPts val="1800"/>
              </a:spcBef>
              <a:buFont typeface="+mj-lt"/>
              <a:buAutoNum type="alphaLcParenR"/>
              <a:tabLst>
                <a:tab pos="5384800" algn="l"/>
              </a:tabLst>
            </a:pPr>
            <a:r>
              <a:rPr lang="en-GB" b="1" dirty="0"/>
              <a:t>GROW</a:t>
            </a:r>
            <a:r>
              <a:rPr lang="en-GB" dirty="0"/>
              <a:t> with them 	guidance / </a:t>
            </a:r>
            <a:r>
              <a:rPr lang="en-GB" b="1" dirty="0">
                <a:solidFill>
                  <a:srgbClr val="00A09A"/>
                </a:solidFill>
              </a:rPr>
              <a:t>instruction</a:t>
            </a:r>
          </a:p>
          <a:p>
            <a:pPr marL="985838" indent="-514350">
              <a:lnSpc>
                <a:spcPct val="100000"/>
              </a:lnSpc>
              <a:buFont typeface="+mj-lt"/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8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70B5-28F3-4A79-B23B-39932CB3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The qualities of a caregiver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0CF4-41A9-4008-BDEC-6FD42000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009553"/>
            <a:ext cx="11435155" cy="4316266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GB" sz="3600" b="1" dirty="0">
                <a:solidFill>
                  <a:srgbClr val="00A09A"/>
                </a:solidFill>
              </a:rPr>
              <a:t>Available</a:t>
            </a:r>
            <a:r>
              <a:rPr lang="en-GB" sz="3600" dirty="0"/>
              <a:t> to people in Christlike relationships and to the Spirit</a:t>
            </a:r>
          </a:p>
          <a:p>
            <a:pPr>
              <a:spcBef>
                <a:spcPts val="4200"/>
              </a:spcBef>
            </a:pPr>
            <a:r>
              <a:rPr lang="en-GB" sz="3600" b="1" dirty="0">
                <a:solidFill>
                  <a:srgbClr val="00A09A"/>
                </a:solidFill>
              </a:rPr>
              <a:t>Believing</a:t>
            </a:r>
            <a:r>
              <a:rPr lang="en-GB" sz="3600" dirty="0"/>
              <a:t> the gospel and trusting in Christ (evaluating other ideas in light of the gospel)</a:t>
            </a:r>
          </a:p>
          <a:p>
            <a:pPr>
              <a:spcBef>
                <a:spcPts val="4200"/>
              </a:spcBef>
            </a:pPr>
            <a:r>
              <a:rPr lang="en-GB" sz="3600" b="1" dirty="0">
                <a:solidFill>
                  <a:srgbClr val="00A09A"/>
                </a:solidFill>
              </a:rPr>
              <a:t>Compassionate</a:t>
            </a:r>
            <a:r>
              <a:rPr lang="en-GB" sz="3600" dirty="0"/>
              <a:t> like our Father God</a:t>
            </a:r>
          </a:p>
        </p:txBody>
      </p:sp>
    </p:spTree>
    <p:extLst>
      <p:ext uri="{BB962C8B-B14F-4D97-AF65-F5344CB8AC3E}">
        <p14:creationId xmlns:p14="http://schemas.microsoft.com/office/powerpoint/2010/main" val="27073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The problem with Empathy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26" y="1927966"/>
            <a:ext cx="11506201" cy="446203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00A09A"/>
                </a:solidFill>
              </a:rPr>
              <a:t>Overwhelming</a:t>
            </a:r>
            <a:r>
              <a:rPr lang="en-GB" dirty="0"/>
              <a:t> – </a:t>
            </a:r>
            <a:r>
              <a:rPr lang="en-GB" sz="2800" dirty="0"/>
              <a:t>in crises, people need a reassuring presence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00A09A"/>
                </a:solidFill>
              </a:rPr>
              <a:t>Misleading</a:t>
            </a:r>
            <a:r>
              <a:rPr lang="en-GB" dirty="0"/>
              <a:t> – </a:t>
            </a:r>
            <a:r>
              <a:rPr lang="en-GB" sz="2800" dirty="0"/>
              <a:t>“I know exactly how you are feeling”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00A09A"/>
                </a:solidFill>
              </a:rPr>
              <a:t>Misdirecting</a:t>
            </a:r>
            <a:r>
              <a:rPr lang="en-GB" dirty="0"/>
              <a:t> </a:t>
            </a:r>
            <a:r>
              <a:rPr lang="en-GB" sz="2800" dirty="0"/>
              <a:t>– clouding judgement and feeding bias or neglect</a:t>
            </a:r>
            <a:endParaRPr lang="en-GB" dirty="0"/>
          </a:p>
          <a:p>
            <a:endParaRPr lang="en-GB" sz="2400" dirty="0"/>
          </a:p>
          <a:p>
            <a:pPr marL="180975" indent="0">
              <a:buNone/>
            </a:pPr>
            <a:r>
              <a:rPr lang="en-US" sz="3600" dirty="0"/>
              <a:t>Compassion feels with the other, but is strong and fair, and moves us to action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90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y Comments Or Questions PNG Image | Transparent PNG Free Download on  SeekPNG">
            <a:extLst>
              <a:ext uri="{FF2B5EF4-FFF2-40B4-BE49-F238E27FC236}">
                <a16:creationId xmlns:a16="http://schemas.microsoft.com/office/drawing/2014/main" id="{102CC735-E81A-49A0-B580-9E814721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1" y="1640465"/>
            <a:ext cx="10705100" cy="3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8AB56C-8873-462B-8C40-366475B6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258831"/>
            <a:ext cx="9144000" cy="6962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 Coulter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F6D7F80-64E4-406E-93FF-FDF80722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7" y="118959"/>
            <a:ext cx="5842000" cy="1262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60787-2783-4626-A544-FB9D785F21BD}"/>
              </a:ext>
            </a:extLst>
          </p:cNvPr>
          <p:cNvSpPr txBox="1"/>
          <p:nvPr/>
        </p:nvSpPr>
        <p:spPr>
          <a:xfrm>
            <a:off x="2054287" y="5955119"/>
            <a:ext cx="8083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09FD9"/>
                </a:solidFill>
                <a:effectLst/>
                <a:latin typeface="Fieldwork 06 Geo Bold" pitchFamily="50" charset="0"/>
              </a:rPr>
              <a:t>www.livingleadership.org</a:t>
            </a:r>
            <a:endParaRPr lang="en-GB" sz="4000" dirty="0">
              <a:solidFill>
                <a:srgbClr val="109FD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7C56A6-6658-6585-45B0-C4C759A2E6BC}"/>
              </a:ext>
            </a:extLst>
          </p:cNvPr>
          <p:cNvSpPr txBox="1">
            <a:spLocks/>
          </p:cNvSpPr>
          <p:nvPr/>
        </p:nvSpPr>
        <p:spPr>
          <a:xfrm>
            <a:off x="1474380" y="1560068"/>
            <a:ext cx="9243234" cy="3352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>
                <a:solidFill>
                  <a:srgbClr val="00A099"/>
                </a:solidFill>
                <a:latin typeface="Fieldwork 06 Geo Bold" pitchFamily="50" charset="0"/>
              </a:rPr>
              <a:t>Pastoral Care Foundations</a:t>
            </a:r>
          </a:p>
          <a:p>
            <a:r>
              <a:rPr lang="en-GB" sz="9500" dirty="0"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4. Creating Caring Communities</a:t>
            </a:r>
          </a:p>
        </p:txBody>
      </p:sp>
    </p:spTree>
    <p:extLst>
      <p:ext uri="{BB962C8B-B14F-4D97-AF65-F5344CB8AC3E}">
        <p14:creationId xmlns:p14="http://schemas.microsoft.com/office/powerpoint/2010/main" val="38954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05A8C23-4752-F17A-2D7B-A9945304A5C9}"/>
              </a:ext>
            </a:extLst>
          </p:cNvPr>
          <p:cNvSpPr/>
          <p:nvPr/>
        </p:nvSpPr>
        <p:spPr>
          <a:xfrm>
            <a:off x="806370" y="1302488"/>
            <a:ext cx="10579260" cy="4253024"/>
          </a:xfrm>
          <a:prstGeom prst="wedgeRectCallout">
            <a:avLst>
              <a:gd name="adj1" fmla="val 40623"/>
              <a:gd name="adj2" fmla="val 64867"/>
            </a:avLst>
          </a:prstGeom>
          <a:solidFill>
            <a:srgbClr val="00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C5647-8699-368B-419E-94E5CDFDB7B8}"/>
              </a:ext>
            </a:extLst>
          </p:cNvPr>
          <p:cNvSpPr/>
          <p:nvPr/>
        </p:nvSpPr>
        <p:spPr>
          <a:xfrm>
            <a:off x="1214366" y="2705725"/>
            <a:ext cx="99285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ieldwork 06 Geo Bold" pitchFamily="50" charset="0"/>
                <a:ea typeface="+mn-ea"/>
                <a:cs typeface="+mn-cs"/>
              </a:rPr>
              <a:t>How can you make sure everyone is well cared for in your church?</a:t>
            </a:r>
          </a:p>
        </p:txBody>
      </p:sp>
    </p:spTree>
    <p:extLst>
      <p:ext uri="{BB962C8B-B14F-4D97-AF65-F5344CB8AC3E}">
        <p14:creationId xmlns:p14="http://schemas.microsoft.com/office/powerpoint/2010/main" val="5742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88" y="375758"/>
            <a:ext cx="10515600" cy="132556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Question 1</a:t>
            </a:r>
            <a:br>
              <a:rPr lang="en-GB" sz="5400" dirty="0">
                <a:solidFill>
                  <a:srgbClr val="00A099"/>
                </a:solidFill>
              </a:rPr>
            </a:br>
            <a:r>
              <a:rPr lang="en-GB" sz="4400" dirty="0">
                <a:solidFill>
                  <a:srgbClr val="00A099"/>
                </a:solidFill>
              </a:rPr>
              <a:t>Who provides care? </a:t>
            </a:r>
            <a:endParaRPr lang="en-GB" sz="5400" dirty="0">
              <a:solidFill>
                <a:srgbClr val="00A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88" y="2286000"/>
            <a:ext cx="11272283" cy="4465674"/>
          </a:xfrm>
        </p:spPr>
        <p:txBody>
          <a:bodyPr>
            <a:normAutofit/>
          </a:bodyPr>
          <a:lstStyle/>
          <a:p>
            <a:pPr marL="14288" indent="0">
              <a:spcBef>
                <a:spcPts val="2400"/>
              </a:spcBef>
              <a:buNone/>
            </a:pPr>
            <a:r>
              <a:rPr lang="en-GB" sz="3600" dirty="0"/>
              <a:t>What are the respective roles of:</a:t>
            </a:r>
          </a:p>
          <a:p>
            <a:pPr marL="712788" lvl="1" indent="-350838" defTabSz="627063">
              <a:spcBef>
                <a:spcPts val="1200"/>
              </a:spcBef>
              <a:tabLst>
                <a:tab pos="1978025" algn="l"/>
              </a:tabLst>
            </a:pPr>
            <a:r>
              <a:rPr lang="en-GB" sz="3200" b="1" dirty="0">
                <a:solidFill>
                  <a:srgbClr val="00A099"/>
                </a:solidFill>
              </a:rPr>
              <a:t>All</a:t>
            </a:r>
            <a:r>
              <a:rPr lang="en-GB" sz="3200" dirty="0">
                <a:solidFill>
                  <a:srgbClr val="00A099"/>
                </a:solidFill>
              </a:rPr>
              <a:t> </a:t>
            </a:r>
            <a:r>
              <a:rPr lang="en-GB" sz="3200" dirty="0"/>
              <a:t>believers?</a:t>
            </a:r>
          </a:p>
          <a:p>
            <a:pPr marL="712788" lvl="1" indent="-350838" defTabSz="627063">
              <a:spcBef>
                <a:spcPts val="1200"/>
              </a:spcBef>
              <a:tabLst>
                <a:tab pos="1978025" algn="l"/>
              </a:tabLst>
            </a:pPr>
            <a:r>
              <a:rPr lang="en-GB" sz="3200" b="1" dirty="0">
                <a:solidFill>
                  <a:srgbClr val="00A099"/>
                </a:solidFill>
              </a:rPr>
              <a:t>Some</a:t>
            </a:r>
            <a:r>
              <a:rPr lang="en-GB" sz="3200" dirty="0">
                <a:solidFill>
                  <a:srgbClr val="00A099"/>
                </a:solidFill>
              </a:rPr>
              <a:t> </a:t>
            </a:r>
            <a:r>
              <a:rPr lang="en-GB" sz="3200" dirty="0"/>
              <a:t>gifted and burdened to care?</a:t>
            </a:r>
          </a:p>
          <a:p>
            <a:pPr marL="712788" lvl="1" indent="-350838" defTabSz="627063">
              <a:spcBef>
                <a:spcPts val="1200"/>
              </a:spcBef>
              <a:tabLst>
                <a:tab pos="1978025" algn="l"/>
              </a:tabLst>
            </a:pPr>
            <a:r>
              <a:rPr lang="en-GB" sz="3200" b="1" dirty="0">
                <a:solidFill>
                  <a:srgbClr val="00A099"/>
                </a:solidFill>
              </a:rPr>
              <a:t>Few</a:t>
            </a:r>
            <a:r>
              <a:rPr lang="en-GB" sz="3200" dirty="0">
                <a:solidFill>
                  <a:srgbClr val="00A099"/>
                </a:solidFill>
              </a:rPr>
              <a:t> </a:t>
            </a:r>
            <a:r>
              <a:rPr lang="en-GB" sz="3200" dirty="0"/>
              <a:t>‘recognised shepherds’?</a:t>
            </a:r>
          </a:p>
          <a:p>
            <a:pPr marL="14288" indent="0">
              <a:spcBef>
                <a:spcPts val="2400"/>
              </a:spcBef>
              <a:buNone/>
            </a:pPr>
            <a:r>
              <a:rPr lang="en-GB" sz="3600" dirty="0"/>
              <a:t>What training will caregivers have?</a:t>
            </a:r>
          </a:p>
          <a:p>
            <a:pPr marL="14288" indent="0">
              <a:spcBef>
                <a:spcPts val="2400"/>
              </a:spcBef>
              <a:buNone/>
            </a:pPr>
            <a:r>
              <a:rPr lang="en-GB" sz="3600" dirty="0"/>
              <a:t>Who cares for the caregivers?</a:t>
            </a:r>
          </a:p>
        </p:txBody>
      </p:sp>
    </p:spTree>
    <p:extLst>
      <p:ext uri="{BB962C8B-B14F-4D97-AF65-F5344CB8AC3E}">
        <p14:creationId xmlns:p14="http://schemas.microsoft.com/office/powerpoint/2010/main" val="1830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8AB56C-8873-462B-8C40-366475B6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258831"/>
            <a:ext cx="9144000" cy="6962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 Coulter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F6D7F80-64E4-406E-93FF-FDF80722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7" y="118959"/>
            <a:ext cx="5842000" cy="1262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60787-2783-4626-A544-FB9D785F21BD}"/>
              </a:ext>
            </a:extLst>
          </p:cNvPr>
          <p:cNvSpPr txBox="1"/>
          <p:nvPr/>
        </p:nvSpPr>
        <p:spPr>
          <a:xfrm>
            <a:off x="2054287" y="5955119"/>
            <a:ext cx="8083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09FD9"/>
                </a:solidFill>
                <a:effectLst/>
                <a:latin typeface="Fieldwork 06 Geo Bold" pitchFamily="50" charset="0"/>
              </a:rPr>
              <a:t>www.livingleadership.org</a:t>
            </a:r>
            <a:endParaRPr lang="en-GB" sz="4000" dirty="0">
              <a:solidFill>
                <a:srgbClr val="109FD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7C56A6-6658-6585-45B0-C4C759A2E6BC}"/>
              </a:ext>
            </a:extLst>
          </p:cNvPr>
          <p:cNvSpPr txBox="1">
            <a:spLocks/>
          </p:cNvSpPr>
          <p:nvPr/>
        </p:nvSpPr>
        <p:spPr>
          <a:xfrm>
            <a:off x="1474380" y="1560068"/>
            <a:ext cx="9243234" cy="3352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>
                <a:solidFill>
                  <a:srgbClr val="00A099"/>
                </a:solidFill>
                <a:latin typeface="Fieldwork 06 Geo Bold" pitchFamily="50" charset="0"/>
              </a:rPr>
              <a:t>Pastoral Care Foundations</a:t>
            </a:r>
          </a:p>
          <a:p>
            <a:r>
              <a:rPr lang="en-GB" sz="9500" dirty="0">
                <a:solidFill>
                  <a:schemeClr val="tx1">
                    <a:lumMod val="75000"/>
                    <a:lumOff val="25000"/>
                  </a:schemeClr>
                </a:solidFill>
                <a:latin typeface="Fieldwork 06 Geo Bold" pitchFamily="50" charset="0"/>
              </a:rPr>
              <a:t>1. The Urgent Need for Pastoral Care</a:t>
            </a:r>
          </a:p>
        </p:txBody>
      </p:sp>
    </p:spTree>
    <p:extLst>
      <p:ext uri="{BB962C8B-B14F-4D97-AF65-F5344CB8AC3E}">
        <p14:creationId xmlns:p14="http://schemas.microsoft.com/office/powerpoint/2010/main" val="12424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478971"/>
            <a:ext cx="9117118" cy="89262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A099"/>
                </a:solidFill>
              </a:rPr>
              <a:t>Levels of pastoral care </a:t>
            </a:r>
            <a:endParaRPr lang="en-GB" sz="2800" dirty="0">
              <a:solidFill>
                <a:srgbClr val="00A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763" y="1461976"/>
            <a:ext cx="7497559" cy="4778829"/>
          </a:xfrm>
        </p:spPr>
        <p:txBody>
          <a:bodyPr>
            <a:noAutofit/>
          </a:bodyPr>
          <a:lstStyle/>
          <a:p>
            <a:pPr marL="450850" indent="-450850">
              <a:spcBef>
                <a:spcPts val="2000"/>
              </a:spcBef>
              <a:buFont typeface="+mj-lt"/>
              <a:buAutoNum type="arabicPeriod"/>
            </a:pPr>
            <a:r>
              <a:rPr lang="en-GB" sz="2800" b="1" dirty="0">
                <a:solidFill>
                  <a:srgbClr val="00A099"/>
                </a:solidFill>
              </a:rPr>
              <a:t>Community</a:t>
            </a:r>
            <a:r>
              <a:rPr lang="en-GB" sz="2800" dirty="0">
                <a:solidFill>
                  <a:srgbClr val="00A099"/>
                </a:solidFill>
              </a:rPr>
              <a:t> </a:t>
            </a:r>
            <a:r>
              <a:rPr lang="en-GB" sz="2400" dirty="0"/>
              <a:t>– ‘one </a:t>
            </a:r>
            <a:r>
              <a:rPr lang="en-GB" sz="2400" dirty="0" err="1"/>
              <a:t>anothering</a:t>
            </a:r>
            <a:r>
              <a:rPr lang="en-GB" sz="2400" dirty="0"/>
              <a:t>’ and </a:t>
            </a:r>
            <a:r>
              <a:rPr lang="en-GB" sz="2400" b="1" dirty="0"/>
              <a:t>intercession</a:t>
            </a:r>
            <a:r>
              <a:rPr lang="en-GB" sz="2400" dirty="0"/>
              <a:t> through normal ups and downs</a:t>
            </a:r>
          </a:p>
          <a:p>
            <a:pPr marL="450850" indent="-450850">
              <a:spcBef>
                <a:spcPts val="2000"/>
              </a:spcBef>
              <a:buFont typeface="+mj-lt"/>
              <a:buAutoNum type="arabicPeriod"/>
            </a:pPr>
            <a:r>
              <a:rPr lang="en-GB" sz="2800" b="1" dirty="0">
                <a:solidFill>
                  <a:srgbClr val="00A099"/>
                </a:solidFill>
              </a:rPr>
              <a:t>Companionship</a:t>
            </a:r>
            <a:r>
              <a:rPr lang="en-GB" sz="2800" dirty="0"/>
              <a:t> – </a:t>
            </a:r>
            <a:r>
              <a:rPr lang="en-GB" sz="2400" dirty="0"/>
              <a:t>supportive </a:t>
            </a:r>
            <a:r>
              <a:rPr lang="en-GB" sz="2400" b="1" dirty="0"/>
              <a:t>presence and provision</a:t>
            </a:r>
            <a:r>
              <a:rPr lang="en-GB" sz="2400" dirty="0"/>
              <a:t> amidst extra challenges</a:t>
            </a:r>
            <a:endParaRPr lang="en-GB" sz="2000" dirty="0"/>
          </a:p>
          <a:p>
            <a:pPr marL="450850" indent="-450850">
              <a:spcBef>
                <a:spcPts val="2000"/>
              </a:spcBef>
              <a:buFont typeface="+mj-lt"/>
              <a:buAutoNum type="arabicPeriod"/>
            </a:pPr>
            <a:r>
              <a:rPr lang="en-GB" sz="2800" b="1" dirty="0">
                <a:solidFill>
                  <a:srgbClr val="00A099"/>
                </a:solidFill>
              </a:rPr>
              <a:t>Comfort</a:t>
            </a:r>
            <a:r>
              <a:rPr lang="en-GB" sz="2800" dirty="0"/>
              <a:t> </a:t>
            </a:r>
            <a:r>
              <a:rPr lang="en-GB" sz="2400" dirty="0"/>
              <a:t>– hearing stories, including confession, and assuring of gospel truth</a:t>
            </a:r>
          </a:p>
          <a:p>
            <a:pPr marL="450850" indent="-450850">
              <a:spcBef>
                <a:spcPts val="2000"/>
              </a:spcBef>
              <a:buFont typeface="+mj-lt"/>
              <a:buAutoNum type="arabicPeriod"/>
            </a:pPr>
            <a:r>
              <a:rPr lang="en-GB" sz="2800" b="1" dirty="0">
                <a:solidFill>
                  <a:srgbClr val="00A099"/>
                </a:solidFill>
              </a:rPr>
              <a:t>Counsel </a:t>
            </a:r>
            <a:r>
              <a:rPr lang="en-GB" sz="2800" dirty="0"/>
              <a:t>– </a:t>
            </a:r>
            <a:r>
              <a:rPr lang="en-GB" sz="2400" dirty="0"/>
              <a:t>biblical </a:t>
            </a:r>
            <a:r>
              <a:rPr lang="en-GB" sz="2400" b="1" dirty="0"/>
              <a:t>instruction</a:t>
            </a:r>
            <a:r>
              <a:rPr lang="en-GB" sz="2400" dirty="0"/>
              <a:t> for specific issues in thinking, relationships and emotions</a:t>
            </a:r>
          </a:p>
          <a:p>
            <a:pPr marL="450850" indent="-450850">
              <a:spcBef>
                <a:spcPts val="2000"/>
              </a:spcBef>
              <a:buFont typeface="+mj-lt"/>
              <a:buAutoNum type="arabicPeriod"/>
            </a:pPr>
            <a:r>
              <a:rPr lang="en-GB" sz="2800" b="1" dirty="0">
                <a:solidFill>
                  <a:srgbClr val="00A099"/>
                </a:solidFill>
              </a:rPr>
              <a:t>Coaching</a:t>
            </a:r>
            <a:r>
              <a:rPr lang="en-GB" sz="3200" b="1" dirty="0"/>
              <a:t> </a:t>
            </a:r>
            <a:r>
              <a:rPr lang="en-GB" sz="2400" dirty="0"/>
              <a:t>– a guide / mentor engaging over time for growth in Christ</a:t>
            </a:r>
          </a:p>
          <a:p>
            <a:pPr>
              <a:spcBef>
                <a:spcPts val="2000"/>
              </a:spcBef>
            </a:pPr>
            <a:endParaRPr lang="en-GB" sz="20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-1603189" y="3509715"/>
            <a:ext cx="4991987" cy="896509"/>
          </a:xfrm>
          <a:prstGeom prst="rightArrow">
            <a:avLst/>
          </a:prstGeom>
          <a:solidFill>
            <a:srgbClr val="00A099"/>
          </a:solidFill>
          <a:ln>
            <a:solidFill>
              <a:srgbClr val="8AB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More intensive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07642-DEF9-64A3-0D6F-41BA8255B11D}"/>
              </a:ext>
            </a:extLst>
          </p:cNvPr>
          <p:cNvSpPr/>
          <p:nvPr/>
        </p:nvSpPr>
        <p:spPr>
          <a:xfrm>
            <a:off x="10438277" y="2357859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2A635-CF3D-501D-3F88-CFE0F3B8FC43}"/>
              </a:ext>
            </a:extLst>
          </p:cNvPr>
          <p:cNvSpPr/>
          <p:nvPr/>
        </p:nvSpPr>
        <p:spPr>
          <a:xfrm>
            <a:off x="10421221" y="3536502"/>
            <a:ext cx="1601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D4B1A-F2BC-AD15-3CC1-6B67BFBBA933}"/>
              </a:ext>
            </a:extLst>
          </p:cNvPr>
          <p:cNvSpPr/>
          <p:nvPr/>
        </p:nvSpPr>
        <p:spPr>
          <a:xfrm>
            <a:off x="10423048" y="4715145"/>
            <a:ext cx="1324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1CFD2-12C6-D585-FEE6-8E7C79C69495}"/>
              </a:ext>
            </a:extLst>
          </p:cNvPr>
          <p:cNvSpPr/>
          <p:nvPr/>
        </p:nvSpPr>
        <p:spPr>
          <a:xfrm>
            <a:off x="9188185" y="1483144"/>
            <a:ext cx="489972" cy="27837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013D7-5411-5071-444E-91C7ADD7CD89}"/>
              </a:ext>
            </a:extLst>
          </p:cNvPr>
          <p:cNvSpPr/>
          <p:nvPr/>
        </p:nvSpPr>
        <p:spPr>
          <a:xfrm>
            <a:off x="9454048" y="1483144"/>
            <a:ext cx="489972" cy="389171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FFCEC-575E-02E3-84CC-1ED11BD44FD9}"/>
              </a:ext>
            </a:extLst>
          </p:cNvPr>
          <p:cNvSpPr/>
          <p:nvPr/>
        </p:nvSpPr>
        <p:spPr>
          <a:xfrm>
            <a:off x="9797214" y="1461976"/>
            <a:ext cx="470343" cy="482450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227017"/>
            <a:ext cx="11530848" cy="176127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Question 2 </a:t>
            </a:r>
            <a:br>
              <a:rPr lang="en-GB" sz="5400" dirty="0">
                <a:solidFill>
                  <a:srgbClr val="00A099"/>
                </a:solidFill>
              </a:rPr>
            </a:br>
            <a:r>
              <a:rPr lang="en-GB" sz="4400" dirty="0">
                <a:solidFill>
                  <a:srgbClr val="00A099"/>
                </a:solidFill>
              </a:rPr>
              <a:t>How is care provided to everyone?</a:t>
            </a:r>
            <a:endParaRPr lang="en-GB" sz="5400" dirty="0">
              <a:solidFill>
                <a:srgbClr val="00A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2" y="2562447"/>
            <a:ext cx="11424523" cy="3505843"/>
          </a:xfrm>
        </p:spPr>
        <p:txBody>
          <a:bodyPr>
            <a:normAutofit/>
          </a:bodyPr>
          <a:lstStyle/>
          <a:p>
            <a:pPr marL="414338" indent="-412750">
              <a:spcBef>
                <a:spcPts val="2400"/>
              </a:spcBef>
              <a:tabLst>
                <a:tab pos="3859213" algn="l"/>
                <a:tab pos="4306888" algn="l"/>
              </a:tabLst>
            </a:pPr>
            <a:r>
              <a:rPr lang="en-GB" sz="3600" b="1" dirty="0"/>
              <a:t>Reactive</a:t>
            </a:r>
            <a:r>
              <a:rPr lang="en-GB" dirty="0"/>
              <a:t> </a:t>
            </a:r>
            <a:r>
              <a:rPr lang="en-GB" i="1" dirty="0"/>
              <a:t>– </a:t>
            </a:r>
            <a:r>
              <a:rPr lang="en-GB" dirty="0"/>
              <a:t>responding to urgent needs (who can people contact and how can they mobilise others to help?)</a:t>
            </a:r>
          </a:p>
          <a:p>
            <a:pPr marL="414338" indent="-412750">
              <a:spcBef>
                <a:spcPts val="2400"/>
              </a:spcBef>
              <a:tabLst>
                <a:tab pos="3859213" algn="l"/>
                <a:tab pos="4306888" algn="l"/>
              </a:tabLst>
            </a:pPr>
            <a:r>
              <a:rPr lang="en-GB" sz="3600" b="1" dirty="0"/>
              <a:t>Proactive</a:t>
            </a:r>
            <a:r>
              <a:rPr lang="en-GB" dirty="0"/>
              <a:t> </a:t>
            </a:r>
            <a:r>
              <a:rPr lang="en-GB" i="1" dirty="0"/>
              <a:t>– </a:t>
            </a:r>
            <a:r>
              <a:rPr lang="en-GB" dirty="0"/>
              <a:t>noticing when needs arise (e.g., visitation, small groups, pastoral care team)</a:t>
            </a:r>
          </a:p>
          <a:p>
            <a:pPr marL="414338" indent="-412750">
              <a:spcBef>
                <a:spcPts val="2400"/>
              </a:spcBef>
              <a:tabLst>
                <a:tab pos="3859213" algn="l"/>
                <a:tab pos="4306888" algn="l"/>
              </a:tabLst>
            </a:pPr>
            <a:r>
              <a:rPr lang="en-GB" sz="3600" b="1" dirty="0"/>
              <a:t>Preventative</a:t>
            </a:r>
            <a:r>
              <a:rPr lang="en-GB" dirty="0"/>
              <a:t> –</a:t>
            </a:r>
            <a:r>
              <a:rPr lang="en-GB" i="1" dirty="0"/>
              <a:t> </a:t>
            </a:r>
            <a:r>
              <a:rPr lang="en-GB" dirty="0"/>
              <a:t>growing a caring community (teaching, prayer, modelling) including all in core practices (Acts 2 v42)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553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3DB0-2696-48B6-99EB-48B0CF79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Church: a community of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8DE4-2B33-4615-830B-3F7CD22B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648047"/>
            <a:ext cx="11314814" cy="4982936"/>
          </a:xfrm>
        </p:spPr>
        <p:txBody>
          <a:bodyPr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GB" b="1" dirty="0"/>
              <a:t>Love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800" dirty="0"/>
              <a:t>intimacy and vulnerability, secure in God’s love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Faith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800" dirty="0"/>
              <a:t>trusting acceptance of mutual contributions</a:t>
            </a:r>
          </a:p>
          <a:p>
            <a:pPr marL="180975" indent="0">
              <a:spcBef>
                <a:spcPts val="1200"/>
              </a:spcBef>
              <a:buNone/>
            </a:pPr>
            <a:r>
              <a:rPr lang="en-GB" sz="2000" dirty="0"/>
              <a:t>“</a:t>
            </a:r>
            <a:r>
              <a:rPr lang="en-GB" sz="2400" dirty="0"/>
              <a:t>It is not the experience of Christian brotherhood, but solid and certain faith in brotherhood that holds us together. […]  We are bound together by faith, not by experience.” </a:t>
            </a:r>
            <a:r>
              <a:rPr lang="en-GB" sz="2000" b="1" dirty="0"/>
              <a:t>Dietrich Bonhoeffer (1954) </a:t>
            </a:r>
            <a:r>
              <a:rPr lang="en-GB" sz="2000" b="1" i="1" dirty="0"/>
              <a:t>Life Together</a:t>
            </a:r>
            <a:r>
              <a:rPr lang="en-GB" sz="2000" b="1" dirty="0"/>
              <a:t>. San Francisco: </a:t>
            </a:r>
            <a:r>
              <a:rPr lang="en-GB" sz="2000" b="1" dirty="0" err="1"/>
              <a:t>HarperOne</a:t>
            </a:r>
            <a:r>
              <a:rPr lang="en-GB" sz="2000" b="1" dirty="0"/>
              <a:t>. p.39.</a:t>
            </a:r>
            <a:endParaRPr lang="en-GB" sz="2800" dirty="0"/>
          </a:p>
          <a:p>
            <a:pPr marL="0" indent="0">
              <a:spcBef>
                <a:spcPts val="2400"/>
              </a:spcBef>
              <a:buNone/>
            </a:pPr>
            <a:r>
              <a:rPr lang="en-GB" b="1" dirty="0"/>
              <a:t>Hope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800" dirty="0"/>
              <a:t>patient endurance through weakness and disappointment</a:t>
            </a:r>
            <a:endParaRPr lang="en-GB" sz="2400" dirty="0"/>
          </a:p>
          <a:p>
            <a:pPr marL="180975" indent="0">
              <a:spcBef>
                <a:spcPts val="1200"/>
              </a:spcBef>
              <a:buNone/>
            </a:pPr>
            <a:r>
              <a:rPr lang="en-GB" sz="2400" dirty="0"/>
              <a:t>“a healing community not because wounds are cured and pains are alleviated, but because wounds and pains become openings or occasions for a new vision.  […] sharing weakness becomes a reminder to one and all of the coming strength.” </a:t>
            </a:r>
            <a:r>
              <a:rPr lang="en-GB" sz="2000" b="1" dirty="0"/>
              <a:t>Henri Nouwen (1994) </a:t>
            </a:r>
            <a:r>
              <a:rPr lang="en-GB" sz="2000" b="1" i="1" dirty="0"/>
              <a:t>The Wounded Healer</a:t>
            </a:r>
            <a:r>
              <a:rPr lang="en-GB" sz="2000" b="1" dirty="0"/>
              <a:t>. London: DLT. P.94.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431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CC3D-3874-420E-932C-780F3E49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Beware unrealistic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F550-01F4-44F9-9B15-E6DA40B1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041451"/>
            <a:ext cx="11176592" cy="41041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800" dirty="0"/>
              <a:t>Home is not always comfortable, and community is not always easy.  In every community the healing of acceptance happens and deep betrayals take place. […]  There is always someone in the community who betrays your trust or hands you over to something painful or unwanted.  As soon as you have community, you have a problem.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n-GB" sz="2100" b="1" dirty="0"/>
              <a:t>Henri Nouwen (2006) </a:t>
            </a:r>
            <a:r>
              <a:rPr lang="en-GB" sz="2100" b="1" i="1" dirty="0"/>
              <a:t>Spiritual Direction</a:t>
            </a:r>
            <a:r>
              <a:rPr lang="en-GB" sz="2100" b="1" dirty="0"/>
              <a:t>. New York: </a:t>
            </a:r>
            <a:r>
              <a:rPr lang="en-GB" sz="2100" b="1" dirty="0" err="1"/>
              <a:t>HarperOne</a:t>
            </a:r>
            <a:r>
              <a:rPr lang="en-GB" sz="2100" b="1" dirty="0"/>
              <a:t>. p.113-114, 123-124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5036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428085"/>
            <a:ext cx="11541480" cy="132556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Question 3 </a:t>
            </a:r>
            <a:br>
              <a:rPr lang="en-GB" sz="5400" dirty="0">
                <a:solidFill>
                  <a:srgbClr val="00A099"/>
                </a:solidFill>
              </a:rPr>
            </a:br>
            <a:r>
              <a:rPr lang="en-GB" sz="4400" dirty="0">
                <a:solidFill>
                  <a:srgbClr val="00A099"/>
                </a:solidFill>
              </a:rPr>
              <a:t>What are the limits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A099"/>
                </a:solidFill>
                <a:effectLst/>
                <a:uLnTx/>
                <a:uFillTx/>
                <a:latin typeface="Fieldwork 06 Geo Bold" pitchFamily="50" charset="0"/>
                <a:ea typeface="+mj-ea"/>
                <a:cs typeface="+mj-cs"/>
              </a:rPr>
              <a:t>of care in the church</a:t>
            </a:r>
            <a:r>
              <a:rPr lang="en-GB" sz="4400" dirty="0">
                <a:solidFill>
                  <a:srgbClr val="00A099"/>
                </a:solidFill>
              </a:rPr>
              <a:t>?</a:t>
            </a:r>
            <a:endParaRPr lang="en-GB" sz="5400" dirty="0">
              <a:solidFill>
                <a:srgbClr val="00A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2" y="2466753"/>
            <a:ext cx="11445787" cy="3601537"/>
          </a:xfrm>
        </p:spPr>
        <p:txBody>
          <a:bodyPr>
            <a:normAutofit/>
          </a:bodyPr>
          <a:lstStyle/>
          <a:p>
            <a:pPr marL="458788" indent="-457200">
              <a:spcBef>
                <a:spcPts val="2400"/>
              </a:spcBef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Accountability 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God and his shepherds</a:t>
            </a:r>
            <a:endParaRPr lang="en-GB" sz="4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8788" indent="-457200">
              <a:spcBef>
                <a:spcPts val="4800"/>
              </a:spcBef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Boundaries 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protect carers, cared for and church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65125"/>
            <a:ext cx="10515600" cy="157000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Boundaries: what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2041450"/>
            <a:ext cx="11175999" cy="4306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“intentional limits placed on thoughts, words, and deeds to safeguard the protection of persons and to guard and protect the integrity of the church’s identity and mission. ” </a:t>
            </a:r>
            <a:r>
              <a:rPr lang="en-GB" sz="2400" b="1" dirty="0"/>
              <a:t>Arden Mahlberg and Craig </a:t>
            </a:r>
            <a:r>
              <a:rPr lang="en-GB" sz="2400" b="1" dirty="0" err="1"/>
              <a:t>Nessan</a:t>
            </a:r>
            <a:endParaRPr lang="en-GB" sz="2400" b="1" dirty="0"/>
          </a:p>
          <a:p>
            <a:pPr marL="0" indent="0">
              <a:buNone/>
            </a:pPr>
            <a:endParaRPr lang="en-GB" sz="1400" b="1" dirty="0"/>
          </a:p>
          <a:p>
            <a:pPr>
              <a:spcBef>
                <a:spcPts val="1800"/>
              </a:spcBef>
            </a:pPr>
            <a:r>
              <a:rPr lang="en-GB" dirty="0"/>
              <a:t>Sheep among wolves – be innocent and wise </a:t>
            </a:r>
            <a:r>
              <a:rPr lang="en-GB" sz="2400" dirty="0"/>
              <a:t>(Matthew 10 v16)</a:t>
            </a:r>
          </a:p>
          <a:p>
            <a:pPr>
              <a:spcBef>
                <a:spcPts val="1800"/>
              </a:spcBef>
            </a:pPr>
            <a:r>
              <a:rPr lang="en-GB" dirty="0"/>
              <a:t>We are all prone to temptation </a:t>
            </a:r>
            <a:r>
              <a:rPr lang="en-GB" sz="2400" dirty="0"/>
              <a:t>(1 Corinthians 10 v12)</a:t>
            </a:r>
          </a:p>
          <a:p>
            <a:pPr>
              <a:spcBef>
                <a:spcPts val="1800"/>
              </a:spcBef>
            </a:pPr>
            <a:r>
              <a:rPr lang="en-GB" dirty="0"/>
              <a:t>The gospel of truth shapes sincere servants </a:t>
            </a:r>
            <a:r>
              <a:rPr lang="en-GB" sz="2400" dirty="0"/>
              <a:t>(2 Corinthians 1 v12)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89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E673-3E49-49C7-B960-2EB810AC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1" y="308344"/>
            <a:ext cx="10515600" cy="167994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5400" dirty="0">
                <a:solidFill>
                  <a:srgbClr val="00A099"/>
                </a:solidFill>
              </a:rPr>
              <a:t>Yes and No in boundaries</a:t>
            </a:r>
            <a:endParaRPr lang="en-GB" b="1" dirty="0">
              <a:solidFill>
                <a:srgbClr val="40404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933E96-A792-4DF9-B7D1-B2D947E8F98D}"/>
              </a:ext>
            </a:extLst>
          </p:cNvPr>
          <p:cNvGraphicFramePr>
            <a:graphicFrameLocks noGrp="1"/>
          </p:cNvGraphicFramePr>
          <p:nvPr/>
        </p:nvGraphicFramePr>
        <p:xfrm>
          <a:off x="752159" y="1754372"/>
          <a:ext cx="11209469" cy="35835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6756">
                  <a:extLst>
                    <a:ext uri="{9D8B030D-6E8A-4147-A177-3AD203B41FA5}">
                      <a16:colId xmlns:a16="http://schemas.microsoft.com/office/drawing/2014/main" val="3912378036"/>
                    </a:ext>
                  </a:extLst>
                </a:gridCol>
                <a:gridCol w="4790783">
                  <a:extLst>
                    <a:ext uri="{9D8B030D-6E8A-4147-A177-3AD203B41FA5}">
                      <a16:colId xmlns:a16="http://schemas.microsoft.com/office/drawing/2014/main" val="1831417204"/>
                    </a:ext>
                  </a:extLst>
                </a:gridCol>
                <a:gridCol w="4791930">
                  <a:extLst>
                    <a:ext uri="{9D8B030D-6E8A-4147-A177-3AD203B41FA5}">
                      <a16:colId xmlns:a16="http://schemas.microsoft.com/office/drawing/2014/main" val="2932775584"/>
                    </a:ext>
                  </a:extLst>
                </a:gridCol>
              </a:tblGrid>
              <a:tr h="691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36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Cannot say …</a:t>
                      </a:r>
                    </a:p>
                  </a:txBody>
                  <a:tcPr marL="68580" marR="68580" marT="0" marB="0">
                    <a:solidFill>
                      <a:srgbClr val="00A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36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Cannot hear …</a:t>
                      </a:r>
                    </a:p>
                  </a:txBody>
                  <a:tcPr marL="68580" marR="68580" marT="0" marB="0">
                    <a:solidFill>
                      <a:srgbClr val="00A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24279"/>
                  </a:ext>
                </a:extLst>
              </a:tr>
              <a:tr h="144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32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… ‘No’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GB" sz="3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solidFill>
                      <a:srgbClr val="00A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Compliant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Feels guilty and/or controlled by others; cannot set boundaries</a:t>
                      </a:r>
                    </a:p>
                  </a:txBody>
                  <a:tcPr marL="68580" marR="68580" marT="0" marB="0">
                    <a:solidFill>
                      <a:srgbClr val="C1F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Controlling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Aggressively, or manipulatively, violates another’s boundaries</a:t>
                      </a:r>
                    </a:p>
                  </a:txBody>
                  <a:tcPr marL="68580" marR="68580" marT="0" marB="0">
                    <a:solidFill>
                      <a:srgbClr val="C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160441"/>
                  </a:ext>
                </a:extLst>
              </a:tr>
              <a:tr h="144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32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… ‘Yes’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GB" sz="3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solidFill>
                      <a:srgbClr val="00A0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Uncaring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Sets boundaries against the responsibility to love others</a:t>
                      </a:r>
                    </a:p>
                  </a:txBody>
                  <a:tcPr marL="68580" marR="68580" marT="0" marB="0">
                    <a:solidFill>
                      <a:srgbClr val="E1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Unaccountable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Sets boundaries against being accountable to others</a:t>
                      </a:r>
                    </a:p>
                  </a:txBody>
                  <a:tcPr marL="68580" marR="68580" marT="0" marB="0">
                    <a:solidFill>
                      <a:srgbClr val="E1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237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B31DE4-BA7F-E7EE-8DD6-457935A7FFA5}"/>
              </a:ext>
            </a:extLst>
          </p:cNvPr>
          <p:cNvSpPr txBox="1"/>
          <p:nvPr/>
        </p:nvSpPr>
        <p:spPr>
          <a:xfrm>
            <a:off x="593650" y="5551323"/>
            <a:ext cx="11367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Adapted from Cloud and Townsend (1992) </a:t>
            </a:r>
            <a:r>
              <a:rPr lang="en-GB" sz="2000" b="1" i="1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Boundaries. </a:t>
            </a:r>
            <a:r>
              <a:rPr lang="en-GB" sz="2000" b="1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Grand Rapids: Zondervan. p.61.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78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05A8C23-4752-F17A-2D7B-A9945304A5C9}"/>
              </a:ext>
            </a:extLst>
          </p:cNvPr>
          <p:cNvSpPr/>
          <p:nvPr/>
        </p:nvSpPr>
        <p:spPr>
          <a:xfrm>
            <a:off x="806370" y="1302488"/>
            <a:ext cx="10579260" cy="4253024"/>
          </a:xfrm>
          <a:prstGeom prst="wedgeRectCallout">
            <a:avLst>
              <a:gd name="adj1" fmla="val 40623"/>
              <a:gd name="adj2" fmla="val 64867"/>
            </a:avLst>
          </a:prstGeom>
          <a:solidFill>
            <a:srgbClr val="00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C5647-8699-368B-419E-94E5CDFDB7B8}"/>
              </a:ext>
            </a:extLst>
          </p:cNvPr>
          <p:cNvSpPr/>
          <p:nvPr/>
        </p:nvSpPr>
        <p:spPr>
          <a:xfrm>
            <a:off x="1246266" y="2028616"/>
            <a:ext cx="93756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ieldwork 06 Geo Bold" pitchFamily="50" charset="0"/>
                <a:ea typeface="+mn-ea"/>
                <a:cs typeface="+mn-cs"/>
              </a:rPr>
              <a:t>Can you identify any of the negative tendencies (inability to say or hear ‘yes’ or ‘no’ in yourself)? How can you grow in that area?</a:t>
            </a:r>
          </a:p>
        </p:txBody>
      </p:sp>
    </p:spTree>
    <p:extLst>
      <p:ext uri="{BB962C8B-B14F-4D97-AF65-F5344CB8AC3E}">
        <p14:creationId xmlns:p14="http://schemas.microsoft.com/office/powerpoint/2010/main" val="38336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22690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A099"/>
                </a:solidFill>
              </a:rPr>
              <a:t>What boundaries?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34" y="1646797"/>
            <a:ext cx="11118131" cy="474337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Safeguarding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en-GB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children and adults at risk)</a:t>
            </a:r>
          </a:p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Confidentiality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(with limits )</a:t>
            </a:r>
          </a:p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Sexual / relational misconduct </a:t>
            </a:r>
            <a:r>
              <a:rPr lang="en-GB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(power imbalance)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/>
              <a:t>Financial misconduct </a:t>
            </a:r>
            <a:r>
              <a:rPr lang="en-GB" sz="3300" dirty="0"/>
              <a:t>(gifts / legacies)</a:t>
            </a:r>
            <a:endParaRPr lang="en-GB" sz="3800" b="1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/>
              <a:t>Other abusive or manipulative behaviours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/>
              <a:t>Dual relationships </a:t>
            </a:r>
            <a:r>
              <a:rPr lang="en-GB" sz="3300" dirty="0"/>
              <a:t>(what role are you playing now?)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800" b="1" dirty="0"/>
              <a:t>Communication </a:t>
            </a:r>
            <a:r>
              <a:rPr lang="en-GB" sz="3500" dirty="0"/>
              <a:t>(factual, courteous, non-flirtatious)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GB" sz="3800" b="1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GB" b="1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GB" b="1" dirty="0"/>
          </a:p>
          <a:p>
            <a:pPr marL="0" indent="0">
              <a:spcBef>
                <a:spcPts val="24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428085"/>
            <a:ext cx="11084280" cy="1325563"/>
          </a:xfrm>
        </p:spPr>
        <p:txBody>
          <a:bodyPr>
            <a:noAutofit/>
          </a:bodyPr>
          <a:lstStyle/>
          <a:p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A099"/>
                </a:solidFill>
                <a:effectLst/>
                <a:uLnTx/>
                <a:uFillTx/>
                <a:latin typeface="Fieldwork 06 Geo Bold" pitchFamily="50" charset="0"/>
                <a:ea typeface="+mj-ea"/>
                <a:cs typeface="+mj-cs"/>
              </a:rPr>
              <a:t>Question 3 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A099"/>
                </a:solidFill>
                <a:effectLst/>
                <a:uLnTx/>
                <a:uFillTx/>
                <a:latin typeface="Fieldwork 06 Geo Bold" pitchFamily="50" charset="0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A099"/>
                </a:solidFill>
                <a:effectLst/>
                <a:uLnTx/>
                <a:uFillTx/>
                <a:latin typeface="Fieldwork 06 Geo Bold" pitchFamily="50" charset="0"/>
                <a:ea typeface="+mj-ea"/>
                <a:cs typeface="+mj-cs"/>
              </a:rPr>
              <a:t>What are the limits of care in the church?</a:t>
            </a:r>
            <a:endParaRPr lang="en-GB" sz="5400" dirty="0">
              <a:solidFill>
                <a:srgbClr val="00A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2" y="2466753"/>
            <a:ext cx="11445787" cy="3601537"/>
          </a:xfrm>
        </p:spPr>
        <p:txBody>
          <a:bodyPr>
            <a:normAutofit/>
          </a:bodyPr>
          <a:lstStyle/>
          <a:p>
            <a:pPr marL="458788" lvl="0" indent="-457200">
              <a:spcBef>
                <a:spcPts val="2400"/>
              </a:spcBef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Accountability 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God and his shepherds</a:t>
            </a:r>
            <a:endParaRPr lang="en-GB" sz="4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8788" lvl="0" indent="-457200">
              <a:spcBef>
                <a:spcPts val="4800"/>
              </a:spcBef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Boundaries 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protect carers, cared for and church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8788" indent="-457200">
              <a:spcBef>
                <a:spcPts val="4800"/>
              </a:spcBef>
            </a:pP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Can’t help 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(out of depth – if in doubt ask for advice)</a:t>
            </a:r>
            <a:r>
              <a:rPr lang="en-GB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?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Who can? 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(e.g., more experienced pastoral caregiver, pastor, professionals)</a:t>
            </a:r>
            <a:endParaRPr lang="en-GB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05A8C23-4752-F17A-2D7B-A9945304A5C9}"/>
              </a:ext>
            </a:extLst>
          </p:cNvPr>
          <p:cNvSpPr/>
          <p:nvPr/>
        </p:nvSpPr>
        <p:spPr>
          <a:xfrm>
            <a:off x="806370" y="1302488"/>
            <a:ext cx="10579260" cy="4253024"/>
          </a:xfrm>
          <a:prstGeom prst="wedgeRectCallout">
            <a:avLst>
              <a:gd name="adj1" fmla="val 40623"/>
              <a:gd name="adj2" fmla="val 64867"/>
            </a:avLst>
          </a:prstGeom>
          <a:solidFill>
            <a:srgbClr val="00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C5647-8699-368B-419E-94E5CDFDB7B8}"/>
              </a:ext>
            </a:extLst>
          </p:cNvPr>
          <p:cNvSpPr/>
          <p:nvPr/>
        </p:nvSpPr>
        <p:spPr>
          <a:xfrm>
            <a:off x="1214366" y="2705725"/>
            <a:ext cx="99285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Fieldwork 06 Geo Bold" pitchFamily="50" charset="0"/>
                <a:ea typeface="+mn-ea"/>
                <a:cs typeface="+mn-cs"/>
              </a:rPr>
              <a:t>Is pastoral care important in the modern mission field of Europe?</a:t>
            </a:r>
          </a:p>
        </p:txBody>
      </p:sp>
    </p:spTree>
    <p:extLst>
      <p:ext uri="{BB962C8B-B14F-4D97-AF65-F5344CB8AC3E}">
        <p14:creationId xmlns:p14="http://schemas.microsoft.com/office/powerpoint/2010/main" val="36474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y Comments Or Questions PNG Image | Transparent PNG Free Download on  SeekPNG">
            <a:extLst>
              <a:ext uri="{FF2B5EF4-FFF2-40B4-BE49-F238E27FC236}">
                <a16:creationId xmlns:a16="http://schemas.microsoft.com/office/drawing/2014/main" id="{102CC735-E81A-49A0-B580-9E814721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1" y="1640465"/>
            <a:ext cx="10705100" cy="3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02F1F491-AD92-46AA-A206-633516DD1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4735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0787-2783-4626-A544-FB9D785F21BD}"/>
              </a:ext>
            </a:extLst>
          </p:cNvPr>
          <p:cNvSpPr txBox="1"/>
          <p:nvPr/>
        </p:nvSpPr>
        <p:spPr>
          <a:xfrm>
            <a:off x="4593265" y="5861467"/>
            <a:ext cx="7330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600" b="1" dirty="0">
                <a:solidFill>
                  <a:srgbClr val="00A099"/>
                </a:solidFill>
                <a:effectLst/>
                <a:latin typeface="Fieldwork 06 Geo Bold" pitchFamily="50" charset="0"/>
              </a:rPr>
              <a:t>bit.ly/</a:t>
            </a:r>
            <a:r>
              <a:rPr lang="en-GB" sz="4600" b="1" dirty="0" err="1">
                <a:solidFill>
                  <a:srgbClr val="00A099"/>
                </a:solidFill>
                <a:effectLst/>
                <a:latin typeface="Fieldwork 06 Geo Bold" pitchFamily="50" charset="0"/>
              </a:rPr>
              <a:t>keepingcarepastoral</a:t>
            </a:r>
            <a:endParaRPr lang="en-GB" sz="4600" dirty="0">
              <a:solidFill>
                <a:srgbClr val="00A099"/>
              </a:solidFill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2A5498A-2877-C247-24CC-F61C0FD53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9" y="165536"/>
            <a:ext cx="4316005" cy="6526928"/>
          </a:xfrm>
          <a:prstGeom prst="rect">
            <a:avLst/>
          </a:prstGeom>
        </p:spPr>
      </p:pic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C0C302C8-793C-10FA-CF78-22AF42480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80" y="2540458"/>
            <a:ext cx="3379382" cy="33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F59BC61C-DAC2-B207-A262-79262A6C0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56" y="268352"/>
            <a:ext cx="3545524" cy="1541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20F8B9-0BD4-3663-70D4-2C00D0D22B48}"/>
              </a:ext>
            </a:extLst>
          </p:cNvPr>
          <p:cNvSpPr txBox="1"/>
          <p:nvPr/>
        </p:nvSpPr>
        <p:spPr>
          <a:xfrm>
            <a:off x="4801074" y="165536"/>
            <a:ext cx="30680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pastoral care that is holistic in its approach to people in need and consistently shaped by the gospel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BF2A6-8160-1D5E-4CED-B567E86F85B5}"/>
              </a:ext>
            </a:extLst>
          </p:cNvPr>
          <p:cNvSpPr txBox="1"/>
          <p:nvPr/>
        </p:nvSpPr>
        <p:spPr>
          <a:xfrm>
            <a:off x="8270209" y="1707397"/>
            <a:ext cx="3545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effectLst/>
                <a:latin typeface="Euphemia" panose="020B0604020202020204" pitchFamily="34" charset="0"/>
              </a:rPr>
              <a:t>pesiod.com</a:t>
            </a:r>
            <a:endParaRPr lang="en-GB" sz="4400" dirty="0">
              <a:latin typeface="Euph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urope - Wikipedia">
            <a:extLst>
              <a:ext uri="{FF2B5EF4-FFF2-40B4-BE49-F238E27FC236}">
                <a16:creationId xmlns:a16="http://schemas.microsoft.com/office/drawing/2014/main" id="{C30E1E89-D16F-A3A0-8B62-9A2868D7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05" y="2269339"/>
            <a:ext cx="3864375" cy="38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F927A-5F0F-660E-117B-550DC358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7" y="369223"/>
            <a:ext cx="11314814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The needs of Europe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D5EBD-F6E1-2645-48B4-AAD49159CD6A}"/>
              </a:ext>
            </a:extLst>
          </p:cNvPr>
          <p:cNvSpPr/>
          <p:nvPr/>
        </p:nvSpPr>
        <p:spPr>
          <a:xfrm>
            <a:off x="455427" y="1892596"/>
            <a:ext cx="2930609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Secularism</a:t>
            </a:r>
            <a:endParaRPr lang="en-US" sz="4400" b="1" cap="none" spc="0" dirty="0">
              <a:ln w="0"/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208DD-FF92-ADC1-8AE4-E761148DC074}"/>
              </a:ext>
            </a:extLst>
          </p:cNvPr>
          <p:cNvSpPr/>
          <p:nvPr/>
        </p:nvSpPr>
        <p:spPr>
          <a:xfrm>
            <a:off x="9159142" y="4816334"/>
            <a:ext cx="2611099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Religious </a:t>
            </a:r>
          </a:p>
          <a:p>
            <a:pPr algn="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pluralism</a:t>
            </a:r>
            <a:endParaRPr lang="en-US" sz="4400" b="1" cap="none" spc="0" dirty="0">
              <a:ln w="0"/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ABCBF-B149-616A-1F8D-04A8F4D5EB75}"/>
              </a:ext>
            </a:extLst>
          </p:cNvPr>
          <p:cNvSpPr/>
          <p:nvPr/>
        </p:nvSpPr>
        <p:spPr>
          <a:xfrm>
            <a:off x="460008" y="4816334"/>
            <a:ext cx="3480440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Expressive 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individualism</a:t>
            </a:r>
            <a:endParaRPr lang="en-US" sz="4400" b="1" cap="none" spc="0" dirty="0">
              <a:ln w="0"/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ED969-9308-2826-A763-322F68601A42}"/>
              </a:ext>
            </a:extLst>
          </p:cNvPr>
          <p:cNvSpPr/>
          <p:nvPr/>
        </p:nvSpPr>
        <p:spPr>
          <a:xfrm>
            <a:off x="9044302" y="1737101"/>
            <a:ext cx="2789546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Relativism</a:t>
            </a:r>
            <a:endParaRPr lang="en-US" sz="4400" b="1" cap="none" spc="0" dirty="0">
              <a:ln w="0"/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1ECE06-A808-D933-AE2C-BECD5FB7343E}"/>
              </a:ext>
            </a:extLst>
          </p:cNvPr>
          <p:cNvSpPr/>
          <p:nvPr/>
        </p:nvSpPr>
        <p:spPr>
          <a:xfrm>
            <a:off x="3912558" y="1442826"/>
            <a:ext cx="4400564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00A09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Energy / Climate</a:t>
            </a:r>
            <a:endParaRPr lang="en-US" sz="4400" b="1" cap="none" spc="0" dirty="0">
              <a:ln w="0"/>
              <a:solidFill>
                <a:srgbClr val="00A09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6C948-438B-B182-99DD-A39D5CC1A90C}"/>
              </a:ext>
            </a:extLst>
          </p:cNvPr>
          <p:cNvSpPr/>
          <p:nvPr/>
        </p:nvSpPr>
        <p:spPr>
          <a:xfrm>
            <a:off x="233857" y="3354465"/>
            <a:ext cx="3826689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00A09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Mental health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792557-A252-1D9C-F1F5-BAF7B1C8A72F}"/>
              </a:ext>
            </a:extLst>
          </p:cNvPr>
          <p:cNvSpPr/>
          <p:nvPr/>
        </p:nvSpPr>
        <p:spPr>
          <a:xfrm>
            <a:off x="8313122" y="3354464"/>
            <a:ext cx="3876382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00A09A"/>
                </a:solidFill>
                <a:latin typeface="Lato" panose="020F0502020204030203" pitchFamily="34" charset="0"/>
                <a:cs typeface="Lato" panose="020F0502020204030203" pitchFamily="34" charset="0"/>
              </a:rPr>
              <a:t>War / Security</a:t>
            </a:r>
            <a:endParaRPr lang="en-US" sz="4400" b="1" cap="none" spc="0" dirty="0">
              <a:ln w="0"/>
              <a:solidFill>
                <a:srgbClr val="00A09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AA624B-7AFF-27DB-CFAE-9377F630B64C}"/>
              </a:ext>
            </a:extLst>
          </p:cNvPr>
          <p:cNvSpPr/>
          <p:nvPr/>
        </p:nvSpPr>
        <p:spPr>
          <a:xfrm>
            <a:off x="3992314" y="6098673"/>
            <a:ext cx="4278735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n w="0"/>
                <a:solidFill>
                  <a:srgbClr val="00A09A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 / Trade </a:t>
            </a:r>
          </a:p>
        </p:txBody>
      </p:sp>
    </p:spTree>
    <p:extLst>
      <p:ext uri="{BB962C8B-B14F-4D97-AF65-F5344CB8AC3E}">
        <p14:creationId xmlns:p14="http://schemas.microsoft.com/office/powerpoint/2010/main" val="21036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2601F0-2906-2969-C314-EACCF6165931}"/>
              </a:ext>
            </a:extLst>
          </p:cNvPr>
          <p:cNvSpPr txBox="1">
            <a:spLocks/>
          </p:cNvSpPr>
          <p:nvPr/>
        </p:nvSpPr>
        <p:spPr>
          <a:xfrm>
            <a:off x="6810154" y="2764465"/>
            <a:ext cx="2768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8000" dirty="0"/>
              <a:t>Care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3453ED-16E2-369A-F503-680F0ED9B969}"/>
              </a:ext>
            </a:extLst>
          </p:cNvPr>
          <p:cNvSpPr txBox="1">
            <a:spLocks/>
          </p:cNvSpPr>
          <p:nvPr/>
        </p:nvSpPr>
        <p:spPr>
          <a:xfrm>
            <a:off x="2613836" y="2778642"/>
            <a:ext cx="7412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8000" dirty="0"/>
              <a:t>Pastoral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38432-A849-44DF-1C6C-4FAD986D3826}"/>
              </a:ext>
            </a:extLst>
          </p:cNvPr>
          <p:cNvSpPr txBox="1">
            <a:spLocks/>
          </p:cNvSpPr>
          <p:nvPr/>
        </p:nvSpPr>
        <p:spPr>
          <a:xfrm>
            <a:off x="469603" y="1750828"/>
            <a:ext cx="7412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8000" dirty="0"/>
              <a:t>What 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ACCD6-DED6-BDCA-A098-B730D0AAE843}"/>
              </a:ext>
            </a:extLst>
          </p:cNvPr>
          <p:cNvSpPr txBox="1">
            <a:spLocks/>
          </p:cNvSpPr>
          <p:nvPr/>
        </p:nvSpPr>
        <p:spPr>
          <a:xfrm>
            <a:off x="9173240" y="2778642"/>
            <a:ext cx="809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9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A438BB-3423-D63D-C25F-4BD7A9ABAF67}"/>
              </a:ext>
            </a:extLst>
          </p:cNvPr>
          <p:cNvSpPr txBox="1">
            <a:spLocks/>
          </p:cNvSpPr>
          <p:nvPr/>
        </p:nvSpPr>
        <p:spPr>
          <a:xfrm>
            <a:off x="526471" y="3670312"/>
            <a:ext cx="2768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8000" dirty="0"/>
              <a:t>Care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DA714F-4AA3-696F-81D4-51568F35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1" y="1690041"/>
            <a:ext cx="7385759" cy="1783299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800" dirty="0"/>
              <a:t>Shepherds of God’s people: protect, provide, gather and guide (Ezekiel 34; Psalm 23) under Christ, our Good Shepherd (John 10:1-18) and the Church’s Chief Shepherd (1 Peter 5:4)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BF44B-387D-2B6D-FDBF-8A50AD627645}"/>
              </a:ext>
            </a:extLst>
          </p:cNvPr>
          <p:cNvSpPr txBox="1"/>
          <p:nvPr/>
        </p:nvSpPr>
        <p:spPr>
          <a:xfrm>
            <a:off x="3588488" y="3979150"/>
            <a:ext cx="8272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 err="1">
                <a:solidFill>
                  <a:srgbClr val="00A099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Cura</a:t>
            </a:r>
            <a:r>
              <a:rPr lang="en-GB" sz="4000" b="1" i="1" dirty="0">
                <a:solidFill>
                  <a:srgbClr val="00A099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animarum </a:t>
            </a:r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[prioritising souls]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5ECEB6-7E6C-DB21-492B-EA1F5547680D}"/>
              </a:ext>
            </a:extLst>
          </p:cNvPr>
          <p:cNvSpPr txBox="1">
            <a:spLocks/>
          </p:cNvSpPr>
          <p:nvPr/>
        </p:nvSpPr>
        <p:spPr>
          <a:xfrm>
            <a:off x="526471" y="265992"/>
            <a:ext cx="4850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A099"/>
                </a:solidFill>
                <a:latin typeface="Fieldwork 06 Geo Bold" pitchFamily="50" charset="0"/>
                <a:ea typeface="+mj-ea"/>
                <a:cs typeface="+mj-cs"/>
              </a:defRPr>
            </a:lvl1pPr>
          </a:lstStyle>
          <a:p>
            <a:r>
              <a:rPr lang="en-GB" sz="8000" dirty="0"/>
              <a:t>Pastoral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31764A-754A-B5B0-378F-62A71EEB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609" y="264902"/>
            <a:ext cx="3950550" cy="3164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07FE66-D924-A136-3604-7961D7A5E0EC}"/>
              </a:ext>
            </a:extLst>
          </p:cNvPr>
          <p:cNvSpPr txBox="1"/>
          <p:nvPr/>
        </p:nvSpPr>
        <p:spPr>
          <a:xfrm>
            <a:off x="526472" y="4995875"/>
            <a:ext cx="8872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Soul Care – </a:t>
            </a:r>
            <a:r>
              <a:rPr lang="en-GB" sz="32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sustaining and protecting soul life </a:t>
            </a:r>
            <a:endParaRPr lang="en-GB" sz="3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37B2D-12F2-5B33-EE84-9CA09CFD1023}"/>
              </a:ext>
            </a:extLst>
          </p:cNvPr>
          <p:cNvSpPr txBox="1"/>
          <p:nvPr/>
        </p:nvSpPr>
        <p:spPr>
          <a:xfrm>
            <a:off x="526470" y="5654130"/>
            <a:ext cx="930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Soul Cure </a:t>
            </a:r>
            <a:r>
              <a:rPr lang="en-GB" sz="3200" b="1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– </a:t>
            </a:r>
            <a:r>
              <a:rPr lang="en-GB" sz="3200" dirty="0">
                <a:solidFill>
                  <a:srgbClr val="4040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restoring and promoting soul health </a:t>
            </a:r>
            <a:endParaRPr lang="en-GB" sz="3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36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B57C-9B4A-498A-B850-6BE89FDA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8" y="1985337"/>
            <a:ext cx="11282917" cy="458558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GB" sz="4400" dirty="0"/>
              <a:t>Gospel-shaped people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400" dirty="0"/>
              <a:t>responding to gospel-shaped needs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400" dirty="0"/>
              <a:t>with gospel-shaped help</a:t>
            </a:r>
          </a:p>
          <a:p>
            <a:pPr marL="0" indent="0" algn="ctr">
              <a:buNone/>
            </a:pPr>
            <a:endParaRPr lang="en-GB" sz="1200" dirty="0"/>
          </a:p>
          <a:p>
            <a:pPr marL="0" indent="0" algn="ctr">
              <a:buNone/>
            </a:pPr>
            <a:r>
              <a:rPr lang="en-GB" sz="4800" b="1" dirty="0">
                <a:solidFill>
                  <a:srgbClr val="C00000"/>
                </a:solidFill>
              </a:rPr>
              <a:t>Disciple-making in specific needs</a:t>
            </a:r>
          </a:p>
          <a:p>
            <a:pPr marL="0" indent="0" algn="ctr">
              <a:buNone/>
            </a:pPr>
            <a:endParaRPr lang="en-GB" sz="2000" b="1" dirty="0">
              <a:solidFill>
                <a:srgbClr val="00A099"/>
              </a:solidFill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chemeClr val="bg2">
                    <a:lumMod val="25000"/>
                  </a:schemeClr>
                </a:solidFill>
              </a:rPr>
              <a:t>The gospel defines </a:t>
            </a:r>
            <a:r>
              <a:rPr lang="en-GB" sz="4400" b="1" dirty="0">
                <a:solidFill>
                  <a:srgbClr val="00A09A"/>
                </a:solidFill>
              </a:rPr>
              <a:t>needs</a:t>
            </a:r>
            <a:r>
              <a:rPr lang="en-GB" sz="4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4400" b="1" dirty="0">
                <a:solidFill>
                  <a:srgbClr val="00A09A"/>
                </a:solidFill>
              </a:rPr>
              <a:t>health</a:t>
            </a:r>
            <a:r>
              <a:rPr lang="en-GB" sz="44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GB" sz="4400" b="1" dirty="0">
                <a:solidFill>
                  <a:srgbClr val="00A09A"/>
                </a:solidFill>
              </a:rPr>
              <a:t>help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7D02C8-D861-9D32-4FE5-9E423E45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659773"/>
            <a:ext cx="9624238" cy="1325563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00A099"/>
                </a:solidFill>
              </a:rPr>
              <a:t>Gospel-shaped pastoral care</a:t>
            </a:r>
            <a:r>
              <a:rPr lang="en-GB" sz="5400" dirty="0"/>
              <a:t>?</a:t>
            </a:r>
            <a:br>
              <a:rPr lang="en-GB" sz="5400" dirty="0"/>
            </a:br>
            <a:endParaRPr lang="en-GB" sz="5400" dirty="0">
              <a:solidFill>
                <a:srgbClr val="00A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cf46349-f238-47b8-99ad-2af7e274bf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2403</Words>
  <Application>Microsoft Office PowerPoint</Application>
  <PresentationFormat>Widescreen</PresentationFormat>
  <Paragraphs>285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Malgun Gothic</vt:lpstr>
      <vt:lpstr>Arial</vt:lpstr>
      <vt:lpstr>Calibri</vt:lpstr>
      <vt:lpstr>Calibri Light</vt:lpstr>
      <vt:lpstr>Euphemia</vt:lpstr>
      <vt:lpstr>Fieldwork 06 Geo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needs of Europe</vt:lpstr>
      <vt:lpstr>PowerPoint Presentation</vt:lpstr>
      <vt:lpstr>PowerPoint Presentation</vt:lpstr>
      <vt:lpstr>Gospel-shaped pastoral care? </vt:lpstr>
      <vt:lpstr>The Gospel</vt:lpstr>
      <vt:lpstr>Gospel-shaped needs </vt:lpstr>
      <vt:lpstr>The Gospel and soul needs</vt:lpstr>
      <vt:lpstr>PowerPoint Presentation</vt:lpstr>
      <vt:lpstr>Gospel-shaped help </vt:lpstr>
      <vt:lpstr>Spirit-led care</vt:lpstr>
      <vt:lpstr>PowerPoint Presentation</vt:lpstr>
      <vt:lpstr>PowerPoint Presentation</vt:lpstr>
      <vt:lpstr>Gospel-shaped help</vt:lpstr>
      <vt:lpstr>PowerPoint Presentation</vt:lpstr>
      <vt:lpstr>Presence </vt:lpstr>
      <vt:lpstr>Provision</vt:lpstr>
      <vt:lpstr>Intercession </vt:lpstr>
      <vt:lpstr>Instruction </vt:lpstr>
      <vt:lpstr>The challenge of instruction</vt:lpstr>
      <vt:lpstr>Instruction within integral care</vt:lpstr>
      <vt:lpstr>Scripture in pastoral care</vt:lpstr>
      <vt:lpstr>Scripture as Transformative</vt:lpstr>
      <vt:lpstr>PowerPoint Presentation</vt:lpstr>
      <vt:lpstr>PowerPoint Presentation</vt:lpstr>
      <vt:lpstr>PowerPoint Presentation</vt:lpstr>
      <vt:lpstr>The qualities of a caregiver</vt:lpstr>
      <vt:lpstr>Who is competent to care?</vt:lpstr>
      <vt:lpstr>Pastoral Relationships</vt:lpstr>
      <vt:lpstr>The qualities of a caregiver</vt:lpstr>
      <vt:lpstr>The problem with Empathy</vt:lpstr>
      <vt:lpstr>PowerPoint Presentation</vt:lpstr>
      <vt:lpstr>PowerPoint Presentation</vt:lpstr>
      <vt:lpstr>PowerPoint Presentation</vt:lpstr>
      <vt:lpstr>Question 1 Who provides care? </vt:lpstr>
      <vt:lpstr>Levels of pastoral care </vt:lpstr>
      <vt:lpstr>Question 2  How is care provided to everyone?</vt:lpstr>
      <vt:lpstr>Church: a community of …</vt:lpstr>
      <vt:lpstr>Beware unrealistic expectations</vt:lpstr>
      <vt:lpstr>Question 3  What are the limits of care in the church?</vt:lpstr>
      <vt:lpstr>Boundaries: what and why?</vt:lpstr>
      <vt:lpstr>Yes and No in boundaries</vt:lpstr>
      <vt:lpstr>PowerPoint Presentation</vt:lpstr>
      <vt:lpstr>What boundaries?</vt:lpstr>
      <vt:lpstr>Question 3  What are the limits of care in the church?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Tools for Faithful Pastoral Care Essential Skills for Gospel-Centred Pastoral Leaders </dc:title>
  <dc:creator>Paul Coulter</dc:creator>
  <cp:lastModifiedBy>Paul Coulter</cp:lastModifiedBy>
  <cp:revision>7</cp:revision>
  <cp:lastPrinted>2023-05-18T10:30:12Z</cp:lastPrinted>
  <dcterms:created xsi:type="dcterms:W3CDTF">2020-10-06T08:28:43Z</dcterms:created>
  <dcterms:modified xsi:type="dcterms:W3CDTF">2023-05-28T15:54:26Z</dcterms:modified>
</cp:coreProperties>
</file>