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A67D1-9C1D-8B47-9191-0CAA77B8978B}" v="172" dt="2023-07-02T03:55:30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588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Fodorean" userId="7b4d0c592ca995fc" providerId="LiveId" clId="{138A67D1-9C1D-8B47-9191-0CAA77B8978B}"/>
    <pc:docChg chg="undo custSel addSld delSld modSld sldOrd">
      <pc:chgData name="Daniel Fodorean" userId="7b4d0c592ca995fc" providerId="LiveId" clId="{138A67D1-9C1D-8B47-9191-0CAA77B8978B}" dt="2023-07-02T03:55:30.314" v="409"/>
      <pc:docMkLst>
        <pc:docMk/>
      </pc:docMkLst>
      <pc:sldChg chg="addSp delSp modSp mod modAnim delDesignElem">
        <pc:chgData name="Daniel Fodorean" userId="7b4d0c592ca995fc" providerId="LiveId" clId="{138A67D1-9C1D-8B47-9191-0CAA77B8978B}" dt="2023-07-02T03:54:19.515" v="405"/>
        <pc:sldMkLst>
          <pc:docMk/>
          <pc:sldMk cId="3546988242" sldId="256"/>
        </pc:sldMkLst>
        <pc:spChg chg="mod">
          <ac:chgData name="Daniel Fodorean" userId="7b4d0c592ca995fc" providerId="LiveId" clId="{138A67D1-9C1D-8B47-9191-0CAA77B8978B}" dt="2023-07-01T20:52:04.766" v="48" actId="313"/>
          <ac:spMkLst>
            <pc:docMk/>
            <pc:sldMk cId="3546988242" sldId="256"/>
            <ac:spMk id="2" creationId="{D1FEF9DE-16E1-7141-8C9A-F5707ED7DEB3}"/>
          </ac:spMkLst>
        </pc:spChg>
        <pc:spChg chg="mod">
          <ac:chgData name="Daniel Fodorean" userId="7b4d0c592ca995fc" providerId="LiveId" clId="{138A67D1-9C1D-8B47-9191-0CAA77B8978B}" dt="2023-07-01T20:51:41.749" v="44" actId="1076"/>
          <ac:spMkLst>
            <pc:docMk/>
            <pc:sldMk cId="3546988242" sldId="256"/>
            <ac:spMk id="3" creationId="{CF94E6B9-E9A4-6144-A31D-87E9C5A34ED8}"/>
          </ac:spMkLst>
        </pc:spChg>
        <pc:spChg chg="add del mod">
          <ac:chgData name="Daniel Fodorean" userId="7b4d0c592ca995fc" providerId="LiveId" clId="{138A67D1-9C1D-8B47-9191-0CAA77B8978B}" dt="2023-07-01T20:49:29.259" v="4" actId="478"/>
          <ac:spMkLst>
            <pc:docMk/>
            <pc:sldMk cId="3546988242" sldId="256"/>
            <ac:spMk id="5" creationId="{54CB181A-E7D8-C899-7782-F657607275F1}"/>
          </ac:spMkLst>
        </pc:spChg>
        <pc:spChg chg="del">
          <ac:chgData name="Daniel Fodorean" userId="7b4d0c592ca995fc" providerId="LiveId" clId="{138A67D1-9C1D-8B47-9191-0CAA77B8978B}" dt="2023-07-01T20:49:14.425" v="1" actId="478"/>
          <ac:spMkLst>
            <pc:docMk/>
            <pc:sldMk cId="3546988242" sldId="256"/>
            <ac:spMk id="7" creationId="{777A2D54-ADA4-AC45-B711-FC11DD2AA199}"/>
          </ac:spMkLst>
        </pc:spChg>
        <pc:spChg chg="add mod ord">
          <ac:chgData name="Daniel Fodorean" userId="7b4d0c592ca995fc" providerId="LiveId" clId="{138A67D1-9C1D-8B47-9191-0CAA77B8978B}" dt="2023-07-01T20:50:24.762" v="37" actId="26606"/>
          <ac:spMkLst>
            <pc:docMk/>
            <pc:sldMk cId="3546988242" sldId="256"/>
            <ac:spMk id="8" creationId="{E3A481B7-2D94-5F70-DF5F-C9542DF0BA58}"/>
          </ac:spMkLst>
        </pc:spChg>
        <pc:spChg chg="add mod">
          <ac:chgData name="Daniel Fodorean" userId="7b4d0c592ca995fc" providerId="LiveId" clId="{138A67D1-9C1D-8B47-9191-0CAA77B8978B}" dt="2023-07-01T20:51:04.832" v="40" actId="1076"/>
          <ac:spMkLst>
            <pc:docMk/>
            <pc:sldMk cId="3546988242" sldId="256"/>
            <ac:spMk id="10" creationId="{B2BFC293-CDBE-7671-35ED-0770694151F1}"/>
          </ac:spMkLst>
        </pc:spChg>
        <pc:spChg chg="add mod">
          <ac:chgData name="Daniel Fodorean" userId="7b4d0c592ca995fc" providerId="LiveId" clId="{138A67D1-9C1D-8B47-9191-0CAA77B8978B}" dt="2023-07-01T20:51:56.133" v="47" actId="1076"/>
          <ac:spMkLst>
            <pc:docMk/>
            <pc:sldMk cId="3546988242" sldId="256"/>
            <ac:spMk id="12" creationId="{77EA9540-74A1-7CA8-4329-795A45075943}"/>
          </ac:spMkLst>
        </pc:spChg>
        <pc:spChg chg="add mod">
          <ac:chgData name="Daniel Fodorean" userId="7b4d0c592ca995fc" providerId="LiveId" clId="{138A67D1-9C1D-8B47-9191-0CAA77B8978B}" dt="2023-07-01T20:52:49.353" v="50" actId="1076"/>
          <ac:spMkLst>
            <pc:docMk/>
            <pc:sldMk cId="3546988242" sldId="256"/>
            <ac:spMk id="14" creationId="{9B8E9379-DDA9-B13F-5C1C-A134B836EC8E}"/>
          </ac:spMkLst>
        </pc:spChg>
        <pc:spChg chg="del">
          <ac:chgData name="Daniel Fodorean" userId="7b4d0c592ca995fc" providerId="LiveId" clId="{138A67D1-9C1D-8B47-9191-0CAA77B8978B}" dt="2023-07-01T20:50:24.762" v="37" actId="26606"/>
          <ac:spMkLst>
            <pc:docMk/>
            <pc:sldMk cId="3546988242" sldId="256"/>
            <ac:spMk id="37" creationId="{50D1D739-EDC4-4BE6-A073-9B157E1F9069}"/>
          </ac:spMkLst>
        </pc:spChg>
        <pc:spChg chg="del">
          <ac:chgData name="Daniel Fodorean" userId="7b4d0c592ca995fc" providerId="LiveId" clId="{138A67D1-9C1D-8B47-9191-0CAA77B8978B}" dt="2023-07-01T20:50:24.762" v="37" actId="26606"/>
          <ac:spMkLst>
            <pc:docMk/>
            <pc:sldMk cId="3546988242" sldId="256"/>
            <ac:spMk id="38" creationId="{FA505F40-D149-43ED-AF99-35E23BCA8F15}"/>
          </ac:spMkLst>
        </pc:spChg>
        <pc:spChg chg="del">
          <ac:chgData name="Daniel Fodorean" userId="7b4d0c592ca995fc" providerId="LiveId" clId="{138A67D1-9C1D-8B47-9191-0CAA77B8978B}" dt="2023-07-01T20:50:24.762" v="37" actId="26606"/>
          <ac:spMkLst>
            <pc:docMk/>
            <pc:sldMk cId="3546988242" sldId="256"/>
            <ac:spMk id="39" creationId="{6CDD35A4-E546-4AF3-A8B9-AC24C5C9FA70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546988242" sldId="256"/>
            <ac:spMk id="1030" creationId="{7AF0FDC1-0B3C-4148-B674-A330659E3951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546988242" sldId="256"/>
            <ac:spMk id="1032" creationId="{FAB522DD-885E-4D9F-AAE9-86ADAC7B1490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546988242" sldId="256"/>
            <ac:spMk id="1034" creationId="{297DD3B5-9421-4983-A3B3-D59AF996636E}"/>
          </ac:spMkLst>
        </pc:spChg>
        <pc:picChg chg="del">
          <ac:chgData name="Daniel Fodorean" userId="7b4d0c592ca995fc" providerId="LiveId" clId="{138A67D1-9C1D-8B47-9191-0CAA77B8978B}" dt="2023-07-01T20:49:11.478" v="0" actId="478"/>
          <ac:picMkLst>
            <pc:docMk/>
            <pc:sldMk cId="3546988242" sldId="256"/>
            <ac:picMk id="6" creationId="{826D66F3-E3AF-AF40-B047-5EFD097037CB}"/>
          </ac:picMkLst>
        </pc:picChg>
        <pc:picChg chg="add mod">
          <ac:chgData name="Daniel Fodorean" userId="7b4d0c592ca995fc" providerId="LiveId" clId="{138A67D1-9C1D-8B47-9191-0CAA77B8978B}" dt="2023-07-01T20:50:24.762" v="37" actId="26606"/>
          <ac:picMkLst>
            <pc:docMk/>
            <pc:sldMk cId="3546988242" sldId="256"/>
            <ac:picMk id="1025" creationId="{3725CE98-6588-9F30-CD85-3AD823C4C62C}"/>
          </ac:picMkLst>
        </pc:picChg>
      </pc:sldChg>
      <pc:sldChg chg="addSp delSp del delDesignElem">
        <pc:chgData name="Daniel Fodorean" userId="7b4d0c592ca995fc" providerId="LiveId" clId="{138A67D1-9C1D-8B47-9191-0CAA77B8978B}" dt="2023-07-02T02:51:27.513" v="143" actId="2696"/>
        <pc:sldMkLst>
          <pc:docMk/>
          <pc:sldMk cId="2493695048" sldId="257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2493695048" sldId="257"/>
            <ac:spMk id="22" creationId="{94C5663A-0CE3-4AEE-B47E-FB68D9EBFE1A}"/>
          </ac:spMkLst>
        </pc:spChg>
      </pc:sldChg>
      <pc:sldChg chg="addSp delSp del delDesignElem">
        <pc:chgData name="Daniel Fodorean" userId="7b4d0c592ca995fc" providerId="LiveId" clId="{138A67D1-9C1D-8B47-9191-0CAA77B8978B}" dt="2023-07-02T02:51:23.610" v="140" actId="2696"/>
        <pc:sldMkLst>
          <pc:docMk/>
          <pc:sldMk cId="2968219403" sldId="258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2968219403" sldId="258"/>
            <ac:spMk id="22" creationId="{0D57E7FA-E8FC-45AC-868F-CDC8144939D6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2968219403" sldId="258"/>
            <ac:spMk id="24" creationId="{FEC7823C-FDD6-429C-986C-063FDEBF9EAA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2968219403" sldId="258"/>
            <ac:spMk id="26" creationId="{9CF7FE1C-8BC5-4B0C-A2BC-93AB72C90FDD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2968219403" sldId="258"/>
            <ac:spMk id="33" creationId="{B0651F5E-0457-4065-ACB2-8B81590C204B}"/>
          </ac:spMkLst>
        </pc:spChg>
      </pc:sldChg>
      <pc:sldChg chg="addSp delSp del delDesignElem">
        <pc:chgData name="Daniel Fodorean" userId="7b4d0c592ca995fc" providerId="LiveId" clId="{138A67D1-9C1D-8B47-9191-0CAA77B8978B}" dt="2023-07-02T02:51:21.850" v="139" actId="2696"/>
        <pc:sldMkLst>
          <pc:docMk/>
          <pc:sldMk cId="3943472108" sldId="260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943472108" sldId="260"/>
            <ac:spMk id="9" creationId="{0D57E7FA-E8FC-45AC-868F-CDC8144939D6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943472108" sldId="260"/>
            <ac:spMk id="11" creationId="{06DA9DF9-31F7-4056-B42E-878CC92417B8}"/>
          </ac:spMkLst>
        </pc:spChg>
      </pc:sldChg>
      <pc:sldChg chg="addSp delSp del delDesignElem">
        <pc:chgData name="Daniel Fodorean" userId="7b4d0c592ca995fc" providerId="LiveId" clId="{138A67D1-9C1D-8B47-9191-0CAA77B8978B}" dt="2023-07-02T02:51:24.604" v="141" actId="2696"/>
        <pc:sldMkLst>
          <pc:docMk/>
          <pc:sldMk cId="1346745212" sldId="261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346745212" sldId="261"/>
            <ac:spMk id="22" creationId="{0D57E7FA-E8FC-45AC-868F-CDC8144939D6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346745212" sldId="261"/>
            <ac:spMk id="24" creationId="{FEC7823C-FDD6-429C-986C-063FDEBF9EAA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346745212" sldId="261"/>
            <ac:spMk id="26" creationId="{9CF7FE1C-8BC5-4B0C-A2BC-93AB72C90FDD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346745212" sldId="261"/>
            <ac:spMk id="33" creationId="{B0651F5E-0457-4065-ACB2-8B81590C204B}"/>
          </ac:spMkLst>
        </pc:spChg>
      </pc:sldChg>
      <pc:sldChg chg="addSp delSp del delDesignElem">
        <pc:chgData name="Daniel Fodorean" userId="7b4d0c592ca995fc" providerId="LiveId" clId="{138A67D1-9C1D-8B47-9191-0CAA77B8978B}" dt="2023-07-02T02:51:26.638" v="142" actId="2696"/>
        <pc:sldMkLst>
          <pc:docMk/>
          <pc:sldMk cId="4135877319" sldId="262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4135877319" sldId="262"/>
            <ac:spMk id="22" creationId="{0D57E7FA-E8FC-45AC-868F-CDC8144939D6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4135877319" sldId="262"/>
            <ac:spMk id="24" creationId="{FEC7823C-FDD6-429C-986C-063FDEBF9EAA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4135877319" sldId="262"/>
            <ac:spMk id="26" creationId="{9CF7FE1C-8BC5-4B0C-A2BC-93AB72C90FDD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4135877319" sldId="262"/>
            <ac:spMk id="33" creationId="{B0651F5E-0457-4065-ACB2-8B81590C204B}"/>
          </ac:spMkLst>
        </pc:spChg>
      </pc:sldChg>
      <pc:sldChg chg="addSp delSp del delDesignElem">
        <pc:chgData name="Daniel Fodorean" userId="7b4d0c592ca995fc" providerId="LiveId" clId="{138A67D1-9C1D-8B47-9191-0CAA77B8978B}" dt="2023-07-02T02:51:28.218" v="144" actId="2696"/>
        <pc:sldMkLst>
          <pc:docMk/>
          <pc:sldMk cId="3030537105" sldId="263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030537105" sldId="263"/>
            <ac:spMk id="8" creationId="{FBE20309-1FB9-4818-BAFA-9C4C0534178B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030537105" sldId="263"/>
            <ac:spMk id="10" creationId="{FBD77573-9EF2-4C35-8285-A1CF6FBB0EA5}"/>
          </ac:spMkLst>
        </pc:spChg>
      </pc:sldChg>
      <pc:sldChg chg="addSp delSp del delDesignElem">
        <pc:chgData name="Daniel Fodorean" userId="7b4d0c592ca995fc" providerId="LiveId" clId="{138A67D1-9C1D-8B47-9191-0CAA77B8978B}" dt="2023-07-02T02:51:29.129" v="145" actId="2696"/>
        <pc:sldMkLst>
          <pc:docMk/>
          <pc:sldMk cId="3926318297" sldId="264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3926318297" sldId="264"/>
            <ac:spMk id="12" creationId="{94C5663A-0CE3-4AEE-B47E-FB68D9EBFE1A}"/>
          </ac:spMkLst>
        </pc:spChg>
      </pc:sldChg>
      <pc:sldChg chg="addSp delSp del delDesignElem">
        <pc:chgData name="Daniel Fodorean" userId="7b4d0c592ca995fc" providerId="LiveId" clId="{138A67D1-9C1D-8B47-9191-0CAA77B8978B}" dt="2023-07-02T02:51:33.639" v="146" actId="2696"/>
        <pc:sldMkLst>
          <pc:docMk/>
          <pc:sldMk cId="1869914444" sldId="265"/>
        </pc:sldMkLst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869914444" sldId="265"/>
            <ac:spMk id="29" creationId="{0D57E7FA-E8FC-45AC-868F-CDC8144939D6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869914444" sldId="265"/>
            <ac:spMk id="30" creationId="{50D1D739-EDC4-4BE6-A073-9B157E1F9069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869914444" sldId="265"/>
            <ac:spMk id="31" creationId="{FA505F40-D149-43ED-AF99-35E23BCA8F15}"/>
          </ac:spMkLst>
        </pc:spChg>
        <pc:spChg chg="add del">
          <ac:chgData name="Daniel Fodorean" userId="7b4d0c592ca995fc" providerId="LiveId" clId="{138A67D1-9C1D-8B47-9191-0CAA77B8978B}" dt="2023-07-01T20:53:25.666" v="66"/>
          <ac:spMkLst>
            <pc:docMk/>
            <pc:sldMk cId="1869914444" sldId="265"/>
            <ac:spMk id="32" creationId="{6CDD35A4-E546-4AF3-A8B9-AC24C5C9FA70}"/>
          </ac:spMkLst>
        </pc:spChg>
      </pc:sldChg>
      <pc:sldChg chg="addSp delSp modSp new mod modAnim">
        <pc:chgData name="Daniel Fodorean" userId="7b4d0c592ca995fc" providerId="LiveId" clId="{138A67D1-9C1D-8B47-9191-0CAA77B8978B}" dt="2023-07-01T20:58:41.701" v="93" actId="1076"/>
        <pc:sldMkLst>
          <pc:docMk/>
          <pc:sldMk cId="3071269078" sldId="266"/>
        </pc:sldMkLst>
        <pc:spChg chg="mod">
          <ac:chgData name="Daniel Fodorean" userId="7b4d0c592ca995fc" providerId="LiveId" clId="{138A67D1-9C1D-8B47-9191-0CAA77B8978B}" dt="2023-07-01T20:55:46.550" v="74" actId="11"/>
          <ac:spMkLst>
            <pc:docMk/>
            <pc:sldMk cId="3071269078" sldId="266"/>
            <ac:spMk id="2" creationId="{8E670FA2-EFC7-EE05-1692-559751A4FED6}"/>
          </ac:spMkLst>
        </pc:spChg>
        <pc:spChg chg="mod">
          <ac:chgData name="Daniel Fodorean" userId="7b4d0c592ca995fc" providerId="LiveId" clId="{138A67D1-9C1D-8B47-9191-0CAA77B8978B}" dt="2023-07-01T20:58:41.701" v="93" actId="1076"/>
          <ac:spMkLst>
            <pc:docMk/>
            <pc:sldMk cId="3071269078" sldId="266"/>
            <ac:spMk id="3" creationId="{7A006D65-552F-70C4-82EA-BA8856C6D4E2}"/>
          </ac:spMkLst>
        </pc:spChg>
        <pc:spChg chg="add del mod">
          <ac:chgData name="Daniel Fodorean" userId="7b4d0c592ca995fc" providerId="LiveId" clId="{138A67D1-9C1D-8B47-9191-0CAA77B8978B}" dt="2023-07-01T20:53:15.160" v="55"/>
          <ac:spMkLst>
            <pc:docMk/>
            <pc:sldMk cId="3071269078" sldId="266"/>
            <ac:spMk id="4" creationId="{E2CC49AF-C12B-0C0C-2850-6E9DD9455253}"/>
          </ac:spMkLst>
        </pc:spChg>
      </pc:sldChg>
      <pc:sldChg chg="addSp delSp modSp new mod ord">
        <pc:chgData name="Daniel Fodorean" userId="7b4d0c592ca995fc" providerId="LiveId" clId="{138A67D1-9C1D-8B47-9191-0CAA77B8978B}" dt="2023-07-01T21:01:59.326" v="101" actId="1076"/>
        <pc:sldMkLst>
          <pc:docMk/>
          <pc:sldMk cId="3486163947" sldId="267"/>
        </pc:sldMkLst>
        <pc:spChg chg="del mod">
          <ac:chgData name="Daniel Fodorean" userId="7b4d0c592ca995fc" providerId="LiveId" clId="{138A67D1-9C1D-8B47-9191-0CAA77B8978B}" dt="2023-07-01T21:01:40.057" v="97" actId="478"/>
          <ac:spMkLst>
            <pc:docMk/>
            <pc:sldMk cId="3486163947" sldId="267"/>
            <ac:spMk id="2" creationId="{834CCEB1-EC98-12D1-D8A9-75C62F4D8A9A}"/>
          </ac:spMkLst>
        </pc:spChg>
        <pc:spChg chg="del mod">
          <ac:chgData name="Daniel Fodorean" userId="7b4d0c592ca995fc" providerId="LiveId" clId="{138A67D1-9C1D-8B47-9191-0CAA77B8978B}" dt="2023-07-01T21:01:36.020" v="96" actId="478"/>
          <ac:spMkLst>
            <pc:docMk/>
            <pc:sldMk cId="3486163947" sldId="267"/>
            <ac:spMk id="3" creationId="{4E699FAD-BE54-601E-85BA-8645F59F9CF4}"/>
          </ac:spMkLst>
        </pc:spChg>
        <pc:spChg chg="add mod">
          <ac:chgData name="Daniel Fodorean" userId="7b4d0c592ca995fc" providerId="LiveId" clId="{138A67D1-9C1D-8B47-9191-0CAA77B8978B}" dt="2023-07-01T21:01:59.326" v="101" actId="1076"/>
          <ac:spMkLst>
            <pc:docMk/>
            <pc:sldMk cId="3486163947" sldId="267"/>
            <ac:spMk id="5" creationId="{EA868D35-19F6-2EF4-1278-6F2984BDAF82}"/>
          </ac:spMkLst>
        </pc:spChg>
      </pc:sldChg>
      <pc:sldChg chg="addSp modSp new mod modAnim">
        <pc:chgData name="Daniel Fodorean" userId="7b4d0c592ca995fc" providerId="LiveId" clId="{138A67D1-9C1D-8B47-9191-0CAA77B8978B}" dt="2023-07-02T03:55:30.314" v="409"/>
        <pc:sldMkLst>
          <pc:docMk/>
          <pc:sldMk cId="1637116213" sldId="268"/>
        </pc:sldMkLst>
        <pc:spChg chg="mod">
          <ac:chgData name="Daniel Fodorean" userId="7b4d0c592ca995fc" providerId="LiveId" clId="{138A67D1-9C1D-8B47-9191-0CAA77B8978B}" dt="2023-07-01T21:02:38.889" v="108" actId="27636"/>
          <ac:spMkLst>
            <pc:docMk/>
            <pc:sldMk cId="1637116213" sldId="268"/>
            <ac:spMk id="2" creationId="{DB338CB6-689B-7948-8B5E-3C2FE0F63BC5}"/>
          </ac:spMkLst>
        </pc:spChg>
        <pc:spChg chg="mod">
          <ac:chgData name="Daniel Fodorean" userId="7b4d0c592ca995fc" providerId="LiveId" clId="{138A67D1-9C1D-8B47-9191-0CAA77B8978B}" dt="2023-07-01T21:03:41.809" v="119" actId="1076"/>
          <ac:spMkLst>
            <pc:docMk/>
            <pc:sldMk cId="1637116213" sldId="268"/>
            <ac:spMk id="3" creationId="{E475460B-4591-1A06-55C9-732339E45EA2}"/>
          </ac:spMkLst>
        </pc:spChg>
        <pc:spChg chg="add mod">
          <ac:chgData name="Daniel Fodorean" userId="7b4d0c592ca995fc" providerId="LiveId" clId="{138A67D1-9C1D-8B47-9191-0CAA77B8978B}" dt="2023-07-01T21:05:31.878" v="138" actId="1076"/>
          <ac:spMkLst>
            <pc:docMk/>
            <pc:sldMk cId="1637116213" sldId="268"/>
            <ac:spMk id="5" creationId="{DF22DB0F-C0F0-97FC-45A2-452BE08941F9}"/>
          </ac:spMkLst>
        </pc:spChg>
        <pc:spChg chg="add mod">
          <ac:chgData name="Daniel Fodorean" userId="7b4d0c592ca995fc" providerId="LiveId" clId="{138A67D1-9C1D-8B47-9191-0CAA77B8978B}" dt="2023-07-01T21:05:20.822" v="137" actId="1076"/>
          <ac:spMkLst>
            <pc:docMk/>
            <pc:sldMk cId="1637116213" sldId="268"/>
            <ac:spMk id="7" creationId="{21136612-50F7-61AF-5EEF-B0368FF433DD}"/>
          </ac:spMkLst>
        </pc:spChg>
      </pc:sldChg>
      <pc:sldChg chg="new del">
        <pc:chgData name="Daniel Fodorean" userId="7b4d0c592ca995fc" providerId="LiveId" clId="{138A67D1-9C1D-8B47-9191-0CAA77B8978B}" dt="2023-07-02T03:50:49.799" v="402" actId="2696"/>
        <pc:sldMkLst>
          <pc:docMk/>
          <pc:sldMk cId="139204690" sldId="269"/>
        </pc:sldMkLst>
      </pc:sldChg>
      <pc:sldChg chg="addSp delSp modSp add mod modAnim">
        <pc:chgData name="Daniel Fodorean" userId="7b4d0c592ca995fc" providerId="LiveId" clId="{138A67D1-9C1D-8B47-9191-0CAA77B8978B}" dt="2023-07-02T03:19:48.470" v="231"/>
        <pc:sldMkLst>
          <pc:docMk/>
          <pc:sldMk cId="530867186" sldId="270"/>
        </pc:sldMkLst>
        <pc:spChg chg="mod">
          <ac:chgData name="Daniel Fodorean" userId="7b4d0c592ca995fc" providerId="LiveId" clId="{138A67D1-9C1D-8B47-9191-0CAA77B8978B}" dt="2023-07-02T03:12:38.451" v="196" actId="1076"/>
          <ac:spMkLst>
            <pc:docMk/>
            <pc:sldMk cId="530867186" sldId="270"/>
            <ac:spMk id="3" creationId="{E475460B-4591-1A06-55C9-732339E45EA2}"/>
          </ac:spMkLst>
        </pc:spChg>
        <pc:spChg chg="del">
          <ac:chgData name="Daniel Fodorean" userId="7b4d0c592ca995fc" providerId="LiveId" clId="{138A67D1-9C1D-8B47-9191-0CAA77B8978B}" dt="2023-07-02T03:08:31.793" v="164" actId="478"/>
          <ac:spMkLst>
            <pc:docMk/>
            <pc:sldMk cId="530867186" sldId="270"/>
            <ac:spMk id="5" creationId="{DF22DB0F-C0F0-97FC-45A2-452BE08941F9}"/>
          </ac:spMkLst>
        </pc:spChg>
        <pc:spChg chg="add mod">
          <ac:chgData name="Daniel Fodorean" userId="7b4d0c592ca995fc" providerId="LiveId" clId="{138A67D1-9C1D-8B47-9191-0CAA77B8978B}" dt="2023-07-02T03:14:21.918" v="210" actId="1076"/>
          <ac:spMkLst>
            <pc:docMk/>
            <pc:sldMk cId="530867186" sldId="270"/>
            <ac:spMk id="6" creationId="{74504AE2-7A36-CBEB-AF58-2AE2AA647460}"/>
          </ac:spMkLst>
        </pc:spChg>
        <pc:spChg chg="del mod">
          <ac:chgData name="Daniel Fodorean" userId="7b4d0c592ca995fc" providerId="LiveId" clId="{138A67D1-9C1D-8B47-9191-0CAA77B8978B}" dt="2023-07-02T03:10:51.517" v="187" actId="478"/>
          <ac:spMkLst>
            <pc:docMk/>
            <pc:sldMk cId="530867186" sldId="270"/>
            <ac:spMk id="7" creationId="{21136612-50F7-61AF-5EEF-B0368FF433DD}"/>
          </ac:spMkLst>
        </pc:spChg>
        <pc:spChg chg="add mod">
          <ac:chgData name="Daniel Fodorean" userId="7b4d0c592ca995fc" providerId="LiveId" clId="{138A67D1-9C1D-8B47-9191-0CAA77B8978B}" dt="2023-07-02T03:14:29.659" v="212" actId="14100"/>
          <ac:spMkLst>
            <pc:docMk/>
            <pc:sldMk cId="530867186" sldId="270"/>
            <ac:spMk id="9" creationId="{4DCF90D7-91C1-7539-C7B6-7ADDA02D9DEC}"/>
          </ac:spMkLst>
        </pc:spChg>
        <pc:spChg chg="add mod">
          <ac:chgData name="Daniel Fodorean" userId="7b4d0c592ca995fc" providerId="LiveId" clId="{138A67D1-9C1D-8B47-9191-0CAA77B8978B}" dt="2023-07-02T03:14:38.600" v="214" actId="14100"/>
          <ac:spMkLst>
            <pc:docMk/>
            <pc:sldMk cId="530867186" sldId="270"/>
            <ac:spMk id="11" creationId="{84AAD215-8B45-D904-E0A4-CD4F17D295D6}"/>
          </ac:spMkLst>
        </pc:spChg>
        <pc:spChg chg="add del mod">
          <ac:chgData name="Daniel Fodorean" userId="7b4d0c592ca995fc" providerId="LiveId" clId="{138A67D1-9C1D-8B47-9191-0CAA77B8978B}" dt="2023-07-02T03:19:44.534" v="230"/>
          <ac:spMkLst>
            <pc:docMk/>
            <pc:sldMk cId="530867186" sldId="270"/>
            <ac:spMk id="12" creationId="{C5F4A4F8-659F-4563-EABF-09C048709952}"/>
          </ac:spMkLst>
        </pc:spChg>
        <pc:spChg chg="add mod">
          <ac:chgData name="Daniel Fodorean" userId="7b4d0c592ca995fc" providerId="LiveId" clId="{138A67D1-9C1D-8B47-9191-0CAA77B8978B}" dt="2023-07-02T03:16:43.443" v="228" actId="1076"/>
          <ac:spMkLst>
            <pc:docMk/>
            <pc:sldMk cId="530867186" sldId="270"/>
            <ac:spMk id="14" creationId="{B41D18EB-4CFD-7095-591B-3486876C80C3}"/>
          </ac:spMkLst>
        </pc:spChg>
      </pc:sldChg>
      <pc:sldChg chg="addSp delSp modSp add mod delAnim modAnim">
        <pc:chgData name="Daniel Fodorean" userId="7b4d0c592ca995fc" providerId="LiveId" clId="{138A67D1-9C1D-8B47-9191-0CAA77B8978B}" dt="2023-07-02T03:37:03.193" v="287"/>
        <pc:sldMkLst>
          <pc:docMk/>
          <pc:sldMk cId="857799508" sldId="271"/>
        </pc:sldMkLst>
        <pc:spChg chg="mod">
          <ac:chgData name="Daniel Fodorean" userId="7b4d0c592ca995fc" providerId="LiveId" clId="{138A67D1-9C1D-8B47-9191-0CAA77B8978B}" dt="2023-07-02T03:34:35.226" v="276" actId="20577"/>
          <ac:spMkLst>
            <pc:docMk/>
            <pc:sldMk cId="857799508" sldId="271"/>
            <ac:spMk id="3" creationId="{E475460B-4591-1A06-55C9-732339E45EA2}"/>
          </ac:spMkLst>
        </pc:spChg>
        <pc:spChg chg="add mod">
          <ac:chgData name="Daniel Fodorean" userId="7b4d0c592ca995fc" providerId="LiveId" clId="{138A67D1-9C1D-8B47-9191-0CAA77B8978B}" dt="2023-07-02T03:28:42.574" v="259" actId="255"/>
          <ac:spMkLst>
            <pc:docMk/>
            <pc:sldMk cId="857799508" sldId="271"/>
            <ac:spMk id="5" creationId="{BD564CFB-DB04-9C62-9BE4-47F21E45FF75}"/>
          </ac:spMkLst>
        </pc:spChg>
        <pc:spChg chg="del">
          <ac:chgData name="Daniel Fodorean" userId="7b4d0c592ca995fc" providerId="LiveId" clId="{138A67D1-9C1D-8B47-9191-0CAA77B8978B}" dt="2023-07-02T03:27:09.326" v="254" actId="478"/>
          <ac:spMkLst>
            <pc:docMk/>
            <pc:sldMk cId="857799508" sldId="271"/>
            <ac:spMk id="6" creationId="{74504AE2-7A36-CBEB-AF58-2AE2AA647460}"/>
          </ac:spMkLst>
        </pc:spChg>
        <pc:spChg chg="add mod">
          <ac:chgData name="Daniel Fodorean" userId="7b4d0c592ca995fc" providerId="LiveId" clId="{138A67D1-9C1D-8B47-9191-0CAA77B8978B}" dt="2023-07-02T03:32:17.160" v="267" actId="14100"/>
          <ac:spMkLst>
            <pc:docMk/>
            <pc:sldMk cId="857799508" sldId="271"/>
            <ac:spMk id="8" creationId="{E3DAD747-66CC-5F15-A299-DF113656BA6A}"/>
          </ac:spMkLst>
        </pc:spChg>
        <pc:spChg chg="mod">
          <ac:chgData name="Daniel Fodorean" userId="7b4d0c592ca995fc" providerId="LiveId" clId="{138A67D1-9C1D-8B47-9191-0CAA77B8978B}" dt="2023-07-02T03:31:35.740" v="263" actId="1076"/>
          <ac:spMkLst>
            <pc:docMk/>
            <pc:sldMk cId="857799508" sldId="271"/>
            <ac:spMk id="9" creationId="{4DCF90D7-91C1-7539-C7B6-7ADDA02D9DEC}"/>
          </ac:spMkLst>
        </pc:spChg>
        <pc:spChg chg="del">
          <ac:chgData name="Daniel Fodorean" userId="7b4d0c592ca995fc" providerId="LiveId" clId="{138A67D1-9C1D-8B47-9191-0CAA77B8978B}" dt="2023-07-02T03:31:30.110" v="262" actId="478"/>
          <ac:spMkLst>
            <pc:docMk/>
            <pc:sldMk cId="857799508" sldId="271"/>
            <ac:spMk id="11" creationId="{84AAD215-8B45-D904-E0A4-CD4F17D295D6}"/>
          </ac:spMkLst>
        </pc:spChg>
        <pc:spChg chg="add mod">
          <ac:chgData name="Daniel Fodorean" userId="7b4d0c592ca995fc" providerId="LiveId" clId="{138A67D1-9C1D-8B47-9191-0CAA77B8978B}" dt="2023-07-02T03:33:42.862" v="274" actId="14100"/>
          <ac:spMkLst>
            <pc:docMk/>
            <pc:sldMk cId="857799508" sldId="271"/>
            <ac:spMk id="12" creationId="{CBCC39B7-EC3B-3D24-A3CA-9C34D2F2C868}"/>
          </ac:spMkLst>
        </pc:spChg>
        <pc:spChg chg="del">
          <ac:chgData name="Daniel Fodorean" userId="7b4d0c592ca995fc" providerId="LiveId" clId="{138A67D1-9C1D-8B47-9191-0CAA77B8978B}" dt="2023-07-02T03:33:27.091" v="271" actId="478"/>
          <ac:spMkLst>
            <pc:docMk/>
            <pc:sldMk cId="857799508" sldId="271"/>
            <ac:spMk id="14" creationId="{B41D18EB-4CFD-7095-591B-3486876C80C3}"/>
          </ac:spMkLst>
        </pc:spChg>
      </pc:sldChg>
      <pc:sldChg chg="delSp modSp add mod delAnim modAnim">
        <pc:chgData name="Daniel Fodorean" userId="7b4d0c592ca995fc" providerId="LiveId" clId="{138A67D1-9C1D-8B47-9191-0CAA77B8978B}" dt="2023-07-02T03:40:27.321" v="353"/>
        <pc:sldMkLst>
          <pc:docMk/>
          <pc:sldMk cId="268487736" sldId="272"/>
        </pc:sldMkLst>
        <pc:spChg chg="mod">
          <ac:chgData name="Daniel Fodorean" userId="7b4d0c592ca995fc" providerId="LiveId" clId="{138A67D1-9C1D-8B47-9191-0CAA77B8978B}" dt="2023-07-02T03:38:49.034" v="301" actId="113"/>
          <ac:spMkLst>
            <pc:docMk/>
            <pc:sldMk cId="268487736" sldId="272"/>
            <ac:spMk id="3" creationId="{E475460B-4591-1A06-55C9-732339E45EA2}"/>
          </ac:spMkLst>
        </pc:spChg>
        <pc:spChg chg="mod">
          <ac:chgData name="Daniel Fodorean" userId="7b4d0c592ca995fc" providerId="LiveId" clId="{138A67D1-9C1D-8B47-9191-0CAA77B8978B}" dt="2023-07-02T03:40:12.084" v="351" actId="1076"/>
          <ac:spMkLst>
            <pc:docMk/>
            <pc:sldMk cId="268487736" sldId="272"/>
            <ac:spMk id="5" creationId="{BD564CFB-DB04-9C62-9BE4-47F21E45FF75}"/>
          </ac:spMkLst>
        </pc:spChg>
        <pc:spChg chg="del">
          <ac:chgData name="Daniel Fodorean" userId="7b4d0c592ca995fc" providerId="LiveId" clId="{138A67D1-9C1D-8B47-9191-0CAA77B8978B}" dt="2023-07-02T03:38:59.140" v="303" actId="478"/>
          <ac:spMkLst>
            <pc:docMk/>
            <pc:sldMk cId="268487736" sldId="272"/>
            <ac:spMk id="8" creationId="{E3DAD747-66CC-5F15-A299-DF113656BA6A}"/>
          </ac:spMkLst>
        </pc:spChg>
        <pc:spChg chg="del">
          <ac:chgData name="Daniel Fodorean" userId="7b4d0c592ca995fc" providerId="LiveId" clId="{138A67D1-9C1D-8B47-9191-0CAA77B8978B}" dt="2023-07-02T03:38:56.697" v="302" actId="478"/>
          <ac:spMkLst>
            <pc:docMk/>
            <pc:sldMk cId="268487736" sldId="272"/>
            <ac:spMk id="9" creationId="{4DCF90D7-91C1-7539-C7B6-7ADDA02D9DEC}"/>
          </ac:spMkLst>
        </pc:spChg>
        <pc:spChg chg="del">
          <ac:chgData name="Daniel Fodorean" userId="7b4d0c592ca995fc" providerId="LiveId" clId="{138A67D1-9C1D-8B47-9191-0CAA77B8978B}" dt="2023-07-02T03:39:01.964" v="304" actId="478"/>
          <ac:spMkLst>
            <pc:docMk/>
            <pc:sldMk cId="268487736" sldId="272"/>
            <ac:spMk id="12" creationId="{CBCC39B7-EC3B-3D24-A3CA-9C34D2F2C868}"/>
          </ac:spMkLst>
        </pc:spChg>
      </pc:sldChg>
      <pc:sldChg chg="addSp delSp modSp add mod delAnim modAnim">
        <pc:chgData name="Daniel Fodorean" userId="7b4d0c592ca995fc" providerId="LiveId" clId="{138A67D1-9C1D-8B47-9191-0CAA77B8978B}" dt="2023-07-02T03:48:45.835" v="401"/>
        <pc:sldMkLst>
          <pc:docMk/>
          <pc:sldMk cId="1962411495" sldId="273"/>
        </pc:sldMkLst>
        <pc:spChg chg="mod">
          <ac:chgData name="Daniel Fodorean" userId="7b4d0c592ca995fc" providerId="LiveId" clId="{138A67D1-9C1D-8B47-9191-0CAA77B8978B}" dt="2023-07-02T03:47:39.790" v="393"/>
          <ac:spMkLst>
            <pc:docMk/>
            <pc:sldMk cId="1962411495" sldId="273"/>
            <ac:spMk id="3" creationId="{E475460B-4591-1A06-55C9-732339E45EA2}"/>
          </ac:spMkLst>
        </pc:spChg>
        <pc:spChg chg="del">
          <ac:chgData name="Daniel Fodorean" userId="7b4d0c592ca995fc" providerId="LiveId" clId="{138A67D1-9C1D-8B47-9191-0CAA77B8978B}" dt="2023-07-02T03:42:01.889" v="368" actId="478"/>
          <ac:spMkLst>
            <pc:docMk/>
            <pc:sldMk cId="1962411495" sldId="273"/>
            <ac:spMk id="5" creationId="{BD564CFB-DB04-9C62-9BE4-47F21E45FF75}"/>
          </ac:spMkLst>
        </pc:spChg>
        <pc:spChg chg="add mod">
          <ac:chgData name="Daniel Fodorean" userId="7b4d0c592ca995fc" providerId="LiveId" clId="{138A67D1-9C1D-8B47-9191-0CAA77B8978B}" dt="2023-07-02T03:43:09.650" v="380" actId="1076"/>
          <ac:spMkLst>
            <pc:docMk/>
            <pc:sldMk cId="1962411495" sldId="273"/>
            <ac:spMk id="6" creationId="{0859EF83-E117-2E13-6660-C4FABCD0F936}"/>
          </ac:spMkLst>
        </pc:spChg>
        <pc:spChg chg="add mod">
          <ac:chgData name="Daniel Fodorean" userId="7b4d0c592ca995fc" providerId="LiveId" clId="{138A67D1-9C1D-8B47-9191-0CAA77B8978B}" dt="2023-07-02T03:45:27.263" v="386" actId="2711"/>
          <ac:spMkLst>
            <pc:docMk/>
            <pc:sldMk cId="1962411495" sldId="273"/>
            <ac:spMk id="8" creationId="{CF94E582-F7D0-D51B-0DCD-CE85F1D15964}"/>
          </ac:spMkLst>
        </pc:spChg>
        <pc:spChg chg="add mod">
          <ac:chgData name="Daniel Fodorean" userId="7b4d0c592ca995fc" providerId="LiveId" clId="{138A67D1-9C1D-8B47-9191-0CAA77B8978B}" dt="2023-07-02T03:48:22.867" v="400" actId="14100"/>
          <ac:spMkLst>
            <pc:docMk/>
            <pc:sldMk cId="1962411495" sldId="273"/>
            <ac:spMk id="10" creationId="{E0F23E57-6B67-E075-6248-409F6C87C4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3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8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2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9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0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4" r:id="rId11"/>
    <p:sldLayoutId id="21474837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euroleadership.org/sites/default/files/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29">
            <a:extLst>
              <a:ext uri="{FF2B5EF4-FFF2-40B4-BE49-F238E27FC236}">
                <a16:creationId xmlns:a16="http://schemas.microsoft.com/office/drawing/2014/main" id="{7AF0FDC1-0B3C-4148-B674-A330659E3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FAB522DD-885E-4D9F-AAE9-86ADAC7B1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4" name="Freeform: Shape 1033">
            <a:extLst>
              <a:ext uri="{FF2B5EF4-FFF2-40B4-BE49-F238E27FC236}">
                <a16:creationId xmlns:a16="http://schemas.microsoft.com/office/drawing/2014/main" id="{297DD3B5-9421-4983-A3B3-D59AF9966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0362206 w 12192000"/>
              <a:gd name="connsiteY0" fmla="*/ 483187 h 6858000"/>
              <a:gd name="connsiteX1" fmla="*/ 9967494 w 12192000"/>
              <a:gd name="connsiteY1" fmla="*/ 655526 h 6858000"/>
              <a:gd name="connsiteX2" fmla="*/ 9603357 w 12192000"/>
              <a:gd name="connsiteY2" fmla="*/ 755594 h 6858000"/>
              <a:gd name="connsiteX3" fmla="*/ 9033525 w 12192000"/>
              <a:gd name="connsiteY3" fmla="*/ 800069 h 6858000"/>
              <a:gd name="connsiteX4" fmla="*/ 8455355 w 12192000"/>
              <a:gd name="connsiteY4" fmla="*/ 833425 h 6858000"/>
              <a:gd name="connsiteX5" fmla="*/ 7885523 w 12192000"/>
              <a:gd name="connsiteY5" fmla="*/ 844544 h 6858000"/>
              <a:gd name="connsiteX6" fmla="*/ 7312911 w 12192000"/>
              <a:gd name="connsiteY6" fmla="*/ 841764 h 6858000"/>
              <a:gd name="connsiteX7" fmla="*/ 7048843 w 12192000"/>
              <a:gd name="connsiteY7" fmla="*/ 838985 h 6858000"/>
              <a:gd name="connsiteX8" fmla="*/ 6337248 w 12192000"/>
              <a:gd name="connsiteY8" fmla="*/ 813968 h 6858000"/>
              <a:gd name="connsiteX9" fmla="*/ 6334469 w 12192000"/>
              <a:gd name="connsiteY9" fmla="*/ 813968 h 6858000"/>
              <a:gd name="connsiteX10" fmla="*/ 6170467 w 12192000"/>
              <a:gd name="connsiteY10" fmla="*/ 808408 h 6858000"/>
              <a:gd name="connsiteX11" fmla="*/ 5597856 w 12192000"/>
              <a:gd name="connsiteY11" fmla="*/ 808408 h 6858000"/>
              <a:gd name="connsiteX12" fmla="*/ 5025244 w 12192000"/>
              <a:gd name="connsiteY12" fmla="*/ 877900 h 6858000"/>
              <a:gd name="connsiteX13" fmla="*/ 4455413 w 12192000"/>
              <a:gd name="connsiteY13" fmla="*/ 958511 h 6858000"/>
              <a:gd name="connsiteX14" fmla="*/ 4030124 w 12192000"/>
              <a:gd name="connsiteY14" fmla="*/ 1014104 h 6858000"/>
              <a:gd name="connsiteX15" fmla="*/ 3957852 w 12192000"/>
              <a:gd name="connsiteY15" fmla="*/ 1247596 h 6858000"/>
              <a:gd name="connsiteX16" fmla="*/ 4210802 w 12192000"/>
              <a:gd name="connsiteY16" fmla="*/ 1425495 h 6858000"/>
              <a:gd name="connsiteX17" fmla="*/ 4055141 w 12192000"/>
              <a:gd name="connsiteY17" fmla="*/ 1545020 h 6858000"/>
              <a:gd name="connsiteX18" fmla="*/ 4280294 w 12192000"/>
              <a:gd name="connsiteY18" fmla="*/ 1689563 h 6858000"/>
              <a:gd name="connsiteX19" fmla="*/ 4413718 w 12192000"/>
              <a:gd name="connsiteY19" fmla="*/ 1814648 h 6858000"/>
              <a:gd name="connsiteX20" fmla="*/ 4922397 w 12192000"/>
              <a:gd name="connsiteY20" fmla="*/ 1870242 h 6858000"/>
              <a:gd name="connsiteX21" fmla="*/ 5053042 w 12192000"/>
              <a:gd name="connsiteY21" fmla="*/ 1945293 h 6858000"/>
              <a:gd name="connsiteX22" fmla="*/ 4922397 w 12192000"/>
              <a:gd name="connsiteY22" fmla="*/ 1992547 h 6858000"/>
              <a:gd name="connsiteX23" fmla="*/ 4138531 w 12192000"/>
              <a:gd name="connsiteY23" fmla="*/ 1975869 h 6858000"/>
              <a:gd name="connsiteX24" fmla="*/ 4035683 w 12192000"/>
              <a:gd name="connsiteY24" fmla="*/ 2037022 h 6858000"/>
              <a:gd name="connsiteX25" fmla="*/ 5297653 w 12192000"/>
              <a:gd name="connsiteY25" fmla="*/ 2187124 h 6858000"/>
              <a:gd name="connsiteX26" fmla="*/ 4519345 w 12192000"/>
              <a:gd name="connsiteY26" fmla="*/ 2490108 h 6858000"/>
              <a:gd name="connsiteX27" fmla="*/ 4755618 w 12192000"/>
              <a:gd name="connsiteY27" fmla="*/ 2548481 h 6858000"/>
              <a:gd name="connsiteX28" fmla="*/ 5219822 w 12192000"/>
              <a:gd name="connsiteY28" fmla="*/ 2790313 h 6858000"/>
              <a:gd name="connsiteX29" fmla="*/ 4808430 w 12192000"/>
              <a:gd name="connsiteY29" fmla="*/ 2968211 h 6858000"/>
              <a:gd name="connsiteX30" fmla="*/ 5139211 w 12192000"/>
              <a:gd name="connsiteY30" fmla="*/ 3073838 h 6858000"/>
              <a:gd name="connsiteX31" fmla="*/ 5219822 w 12192000"/>
              <a:gd name="connsiteY31" fmla="*/ 3140550 h 6858000"/>
              <a:gd name="connsiteX32" fmla="*/ 5178126 w 12192000"/>
              <a:gd name="connsiteY32" fmla="*/ 3157228 h 6858000"/>
              <a:gd name="connsiteX33" fmla="*/ 5914738 w 12192000"/>
              <a:gd name="connsiteY33" fmla="*/ 3285094 h 6858000"/>
              <a:gd name="connsiteX34" fmla="*/ 5608975 w 12192000"/>
              <a:gd name="connsiteY34" fmla="*/ 3343466 h 6858000"/>
              <a:gd name="connsiteX35" fmla="*/ 7588099 w 12192000"/>
              <a:gd name="connsiteY35" fmla="*/ 3824349 h 6858000"/>
              <a:gd name="connsiteX36" fmla="*/ 10473393 w 12192000"/>
              <a:gd name="connsiteY36" fmla="*/ 3885501 h 6858000"/>
              <a:gd name="connsiteX37" fmla="*/ 10918140 w 12192000"/>
              <a:gd name="connsiteY37" fmla="*/ 3588077 h 6858000"/>
              <a:gd name="connsiteX38" fmla="*/ 11335090 w 12192000"/>
              <a:gd name="connsiteY38" fmla="*/ 2292751 h 6858000"/>
              <a:gd name="connsiteX39" fmla="*/ 11290615 w 12192000"/>
              <a:gd name="connsiteY39" fmla="*/ 1200342 h 6858000"/>
              <a:gd name="connsiteX40" fmla="*/ 10748580 w 12192000"/>
              <a:gd name="connsiteY40" fmla="*/ 716679 h 6858000"/>
              <a:gd name="connsiteX41" fmla="*/ 10362206 w 12192000"/>
              <a:gd name="connsiteY41" fmla="*/ 483187 h 6858000"/>
              <a:gd name="connsiteX42" fmla="*/ 0 w 12192000"/>
              <a:gd name="connsiteY42" fmla="*/ 0 h 6858000"/>
              <a:gd name="connsiteX43" fmla="*/ 12192000 w 12192000"/>
              <a:gd name="connsiteY43" fmla="*/ 0 h 6858000"/>
              <a:gd name="connsiteX44" fmla="*/ 12192000 w 12192000"/>
              <a:gd name="connsiteY44" fmla="*/ 6858000 h 6858000"/>
              <a:gd name="connsiteX45" fmla="*/ 0 w 12192000"/>
              <a:gd name="connsiteY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0" h="6858000">
                <a:moveTo>
                  <a:pt x="10362206" y="483187"/>
                </a:moveTo>
                <a:cubicBezTo>
                  <a:pt x="10228783" y="538780"/>
                  <a:pt x="10120376" y="697222"/>
                  <a:pt x="9967494" y="655526"/>
                </a:cubicBezTo>
                <a:cubicBezTo>
                  <a:pt x="9814613" y="616611"/>
                  <a:pt x="9745121" y="816747"/>
                  <a:pt x="9603357" y="755594"/>
                </a:cubicBezTo>
                <a:cubicBezTo>
                  <a:pt x="9417120" y="811188"/>
                  <a:pt x="9225323" y="811188"/>
                  <a:pt x="9033525" y="800069"/>
                </a:cubicBezTo>
                <a:cubicBezTo>
                  <a:pt x="8841729" y="825086"/>
                  <a:pt x="8649931" y="852883"/>
                  <a:pt x="8455355" y="833425"/>
                </a:cubicBezTo>
                <a:cubicBezTo>
                  <a:pt x="8263558" y="850104"/>
                  <a:pt x="8077320" y="861222"/>
                  <a:pt x="7885523" y="844544"/>
                </a:cubicBezTo>
                <a:cubicBezTo>
                  <a:pt x="7693726" y="864001"/>
                  <a:pt x="7501929" y="855662"/>
                  <a:pt x="7312911" y="841764"/>
                </a:cubicBezTo>
                <a:cubicBezTo>
                  <a:pt x="7223962" y="841764"/>
                  <a:pt x="7137792" y="838985"/>
                  <a:pt x="7048843" y="838985"/>
                </a:cubicBezTo>
                <a:cubicBezTo>
                  <a:pt x="6812571" y="827866"/>
                  <a:pt x="6576300" y="822307"/>
                  <a:pt x="6337248" y="813968"/>
                </a:cubicBezTo>
                <a:cubicBezTo>
                  <a:pt x="6337248" y="813968"/>
                  <a:pt x="6334469" y="813968"/>
                  <a:pt x="6334469" y="813968"/>
                </a:cubicBezTo>
                <a:cubicBezTo>
                  <a:pt x="6278874" y="811188"/>
                  <a:pt x="6226062" y="811188"/>
                  <a:pt x="6170467" y="808408"/>
                </a:cubicBezTo>
                <a:cubicBezTo>
                  <a:pt x="5978671" y="808408"/>
                  <a:pt x="5786874" y="808408"/>
                  <a:pt x="5597856" y="808408"/>
                </a:cubicBezTo>
                <a:cubicBezTo>
                  <a:pt x="5411619" y="883459"/>
                  <a:pt x="5208703" y="819527"/>
                  <a:pt x="5025244" y="877900"/>
                </a:cubicBezTo>
                <a:cubicBezTo>
                  <a:pt x="4830669" y="875121"/>
                  <a:pt x="4647212" y="933493"/>
                  <a:pt x="4455413" y="958511"/>
                </a:cubicBezTo>
                <a:cubicBezTo>
                  <a:pt x="4310870" y="969629"/>
                  <a:pt x="4163548" y="955731"/>
                  <a:pt x="4030124" y="1014104"/>
                </a:cubicBezTo>
                <a:cubicBezTo>
                  <a:pt x="3927276" y="1061358"/>
                  <a:pt x="3846666" y="1122511"/>
                  <a:pt x="3957852" y="1247596"/>
                </a:cubicBezTo>
                <a:cubicBezTo>
                  <a:pt x="4091277" y="1244817"/>
                  <a:pt x="4077378" y="1456071"/>
                  <a:pt x="4210802" y="1425495"/>
                </a:cubicBezTo>
                <a:cubicBezTo>
                  <a:pt x="4183006" y="1522784"/>
                  <a:pt x="4088497" y="1472749"/>
                  <a:pt x="4055141" y="1545020"/>
                </a:cubicBezTo>
                <a:cubicBezTo>
                  <a:pt x="4124633" y="1606173"/>
                  <a:pt x="4258056" y="1561699"/>
                  <a:pt x="4280294" y="1689563"/>
                </a:cubicBezTo>
                <a:cubicBezTo>
                  <a:pt x="4252498" y="1822987"/>
                  <a:pt x="4341447" y="1806309"/>
                  <a:pt x="4413718" y="1814648"/>
                </a:cubicBezTo>
                <a:cubicBezTo>
                  <a:pt x="4586058" y="1831327"/>
                  <a:pt x="4752838" y="1842445"/>
                  <a:pt x="4922397" y="1870242"/>
                </a:cubicBezTo>
                <a:cubicBezTo>
                  <a:pt x="4964092" y="1878581"/>
                  <a:pt x="5061380" y="1859123"/>
                  <a:pt x="5053042" y="1945293"/>
                </a:cubicBezTo>
                <a:cubicBezTo>
                  <a:pt x="5044703" y="2014784"/>
                  <a:pt x="4969651" y="1989768"/>
                  <a:pt x="4922397" y="1992547"/>
                </a:cubicBezTo>
                <a:cubicBezTo>
                  <a:pt x="4661108" y="2025904"/>
                  <a:pt x="4397040" y="1973090"/>
                  <a:pt x="4138531" y="1975869"/>
                </a:cubicBezTo>
                <a:cubicBezTo>
                  <a:pt x="4107955" y="1975869"/>
                  <a:pt x="4102395" y="2067598"/>
                  <a:pt x="4035683" y="2037022"/>
                </a:cubicBezTo>
                <a:cubicBezTo>
                  <a:pt x="4210802" y="2120412"/>
                  <a:pt x="5025244" y="2142650"/>
                  <a:pt x="5297653" y="2187124"/>
                </a:cubicBezTo>
                <a:cubicBezTo>
                  <a:pt x="5014126" y="2504007"/>
                  <a:pt x="4744498" y="2312210"/>
                  <a:pt x="4519345" y="2490108"/>
                </a:cubicBezTo>
                <a:cubicBezTo>
                  <a:pt x="4519345" y="2490108"/>
                  <a:pt x="4563821" y="2490108"/>
                  <a:pt x="4755618" y="2548481"/>
                </a:cubicBezTo>
                <a:cubicBezTo>
                  <a:pt x="4908500" y="2595735"/>
                  <a:pt x="4833448" y="2662447"/>
                  <a:pt x="5219822" y="2790313"/>
                </a:cubicBezTo>
                <a:cubicBezTo>
                  <a:pt x="5072500" y="2832007"/>
                  <a:pt x="4880703" y="2751397"/>
                  <a:pt x="4808430" y="2968211"/>
                </a:cubicBezTo>
                <a:cubicBezTo>
                  <a:pt x="4922397" y="3007127"/>
                  <a:pt x="5058601" y="2970991"/>
                  <a:pt x="5139211" y="3073838"/>
                </a:cubicBezTo>
                <a:cubicBezTo>
                  <a:pt x="5164228" y="3104415"/>
                  <a:pt x="5189246" y="3123873"/>
                  <a:pt x="5219822" y="3140550"/>
                </a:cubicBezTo>
                <a:cubicBezTo>
                  <a:pt x="5205924" y="3146110"/>
                  <a:pt x="5189246" y="3151669"/>
                  <a:pt x="5178126" y="3157228"/>
                </a:cubicBezTo>
                <a:cubicBezTo>
                  <a:pt x="5200365" y="3176687"/>
                  <a:pt x="5770196" y="3282313"/>
                  <a:pt x="5914738" y="3285094"/>
                </a:cubicBezTo>
                <a:cubicBezTo>
                  <a:pt x="5814670" y="3318449"/>
                  <a:pt x="5608975" y="3343466"/>
                  <a:pt x="5608975" y="3343466"/>
                </a:cubicBezTo>
                <a:cubicBezTo>
                  <a:pt x="5608975" y="3343466"/>
                  <a:pt x="5653450" y="3471331"/>
                  <a:pt x="7588099" y="3824349"/>
                </a:cubicBezTo>
                <a:cubicBezTo>
                  <a:pt x="7943896" y="3888282"/>
                  <a:pt x="10312173" y="3896621"/>
                  <a:pt x="10473393" y="3885501"/>
                </a:cubicBezTo>
                <a:cubicBezTo>
                  <a:pt x="10626275" y="3874383"/>
                  <a:pt x="10829191" y="3568619"/>
                  <a:pt x="10918140" y="3588077"/>
                </a:cubicBezTo>
                <a:cubicBezTo>
                  <a:pt x="10945937" y="3560280"/>
                  <a:pt x="11251700" y="2882042"/>
                  <a:pt x="11335090" y="2292751"/>
                </a:cubicBezTo>
                <a:cubicBezTo>
                  <a:pt x="11357327" y="2056480"/>
                  <a:pt x="11379565" y="1383800"/>
                  <a:pt x="11290615" y="1200342"/>
                </a:cubicBezTo>
                <a:cubicBezTo>
                  <a:pt x="11240581" y="1094714"/>
                  <a:pt x="10876445" y="772273"/>
                  <a:pt x="10748580" y="716679"/>
                </a:cubicBezTo>
                <a:cubicBezTo>
                  <a:pt x="10617936" y="644408"/>
                  <a:pt x="10465055" y="608272"/>
                  <a:pt x="10362206" y="48318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EF9DE-16E1-7141-8C9A-F5707ED7D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966" y="3521099"/>
            <a:ext cx="7315189" cy="1754376"/>
          </a:xfrm>
        </p:spPr>
        <p:txBody>
          <a:bodyPr>
            <a:normAutofit/>
          </a:bodyPr>
          <a:lstStyle/>
          <a:p>
            <a:r>
              <a:rPr lang="en-US" dirty="0"/>
              <a:t>Evaluating your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4E6B9-E9A4-6144-A31D-87E9C5A34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484" y="5891463"/>
            <a:ext cx="7291671" cy="775494"/>
          </a:xfrm>
        </p:spPr>
        <p:txBody>
          <a:bodyPr>
            <a:normAutofit/>
          </a:bodyPr>
          <a:lstStyle/>
          <a:p>
            <a:r>
              <a:rPr lang="en-US" dirty="0"/>
              <a:t>Daniel </a:t>
            </a:r>
            <a:r>
              <a:rPr lang="en-US" dirty="0" err="1"/>
              <a:t>Fodorean</a:t>
            </a:r>
            <a:endParaRPr lang="en-US" dirty="0"/>
          </a:p>
        </p:txBody>
      </p:sp>
      <p:pic>
        <p:nvPicPr>
          <p:cNvPr id="1025" name="Picture 1" descr="Home">
            <a:extLst>
              <a:ext uri="{FF2B5EF4-FFF2-40B4-BE49-F238E27FC236}">
                <a16:creationId xmlns:a16="http://schemas.microsoft.com/office/drawing/2014/main" id="{3725CE98-6588-9F30-CD85-3AD823C4C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91273" y="1661703"/>
            <a:ext cx="4114801" cy="122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3A481B7-2D94-5F70-DF5F-C9542DF0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3795" y="10393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RO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BFC293-CDBE-7671-35ED-0770694151F1}"/>
              </a:ext>
            </a:extLst>
          </p:cNvPr>
          <p:cNvSpPr txBox="1"/>
          <p:nvPr/>
        </p:nvSpPr>
        <p:spPr>
          <a:xfrm>
            <a:off x="6756320" y="2975884"/>
            <a:ext cx="374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 REVITALISATION NETWORK </a:t>
            </a:r>
            <a:endParaRPr lang="en-R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EA9540-74A1-7CA8-4329-795A45075943}"/>
              </a:ext>
            </a:extLst>
          </p:cNvPr>
          <p:cNvSpPr txBox="1"/>
          <p:nvPr/>
        </p:nvSpPr>
        <p:spPr>
          <a:xfrm>
            <a:off x="-551497" y="5191309"/>
            <a:ext cx="609790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Eastern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Perspective </a:t>
            </a:r>
            <a:endParaRPr lang="en-RO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8E9379-DDA9-B13F-5C1C-A134B836EC8E}"/>
              </a:ext>
            </a:extLst>
          </p:cNvPr>
          <p:cNvSpPr txBox="1"/>
          <p:nvPr/>
        </p:nvSpPr>
        <p:spPr>
          <a:xfrm>
            <a:off x="6756320" y="6208481"/>
            <a:ext cx="6372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23, 2023</a:t>
            </a:r>
            <a:endParaRPr lang="en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8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0FA2-EFC7-EE05-1692-559751A4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How should the practice of evaluation be viewed in the life of the church?</a:t>
            </a:r>
            <a:endParaRPr lang="en-R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06D65-552F-70C4-82EA-BA8856C6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355"/>
            <a:ext cx="10515600" cy="4160520"/>
          </a:xfrm>
        </p:spPr>
        <p:txBody>
          <a:bodyPr>
            <a:noAutofit/>
          </a:bodyPr>
          <a:lstStyle/>
          <a:p>
            <a:pPr marL="514350" indent="-514350" algn="just">
              <a:spcAft>
                <a:spcPts val="500"/>
              </a:spcAft>
              <a:buFont typeface="+mj-lt"/>
              <a:buAutoNum type="arabicPeriod"/>
            </a:pPr>
            <a:r>
              <a:rPr lang="en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assessment of the church's situation is one of the key elements in the intentional launch of the church's revitalization.</a:t>
            </a:r>
          </a:p>
          <a:p>
            <a:pPr marL="514350" indent="-514350" algn="just">
              <a:spcAft>
                <a:spcPts val="500"/>
              </a:spcAft>
              <a:buFont typeface="+mj-lt"/>
              <a:buAutoNum type="arabicPeriod"/>
            </a:pPr>
            <a:r>
              <a:rPr lang="en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correct diagnosis of the situation contributes to the determination of a suitable strategy from a contextual and Scriptural point of view.</a:t>
            </a:r>
          </a:p>
          <a:p>
            <a:pPr marL="514350" indent="-514350" algn="just">
              <a:spcAft>
                <a:spcPts val="500"/>
              </a:spcAft>
              <a:buFont typeface="+mj-lt"/>
              <a:buAutoNum type="arabicPeriod"/>
            </a:pPr>
            <a:r>
              <a:rPr lang="en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must be a continuous practice in the life of the church, not only at the beginning of the revitalization process, but also along the way.</a:t>
            </a:r>
          </a:p>
          <a:p>
            <a:pPr marL="514350" indent="-514350" algn="just">
              <a:spcAft>
                <a:spcPts val="500"/>
              </a:spcAft>
              <a:buFont typeface="+mj-lt"/>
              <a:buAutoNum type="arabicPeriod"/>
            </a:pPr>
            <a:r>
              <a:rPr lang="en-R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is not just an unspiritual technique, it is a practice of individual and collective spirituality.</a:t>
            </a:r>
            <a:r>
              <a:rPr lang="en-RO" sz="2400" dirty="0">
                <a:effectLst/>
              </a:rPr>
              <a:t> </a:t>
            </a:r>
            <a:endParaRPr lang="en-RO" sz="2400" dirty="0"/>
          </a:p>
        </p:txBody>
      </p:sp>
    </p:spTree>
    <p:extLst>
      <p:ext uri="{BB962C8B-B14F-4D97-AF65-F5344CB8AC3E}">
        <p14:creationId xmlns:p14="http://schemas.microsoft.com/office/powerpoint/2010/main" val="30712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868D35-19F6-2EF4-1278-6F2984BDAF82}"/>
              </a:ext>
            </a:extLst>
          </p:cNvPr>
          <p:cNvSpPr txBox="1"/>
          <p:nvPr/>
        </p:nvSpPr>
        <p:spPr>
          <a:xfrm>
            <a:off x="2225992" y="3105834"/>
            <a:ext cx="88953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13:5 KJV ... Examine yourselves</a:t>
            </a: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RO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6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8CB6-689B-7948-8B5E-3C2FE0F6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it take to make a good assessment?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460B-4591-1A06-55C9-732339E4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313"/>
            <a:ext cx="10515600" cy="58293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o-RO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Mindset</a:t>
            </a:r>
            <a:endParaRPr lang="en-R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2DB0F-C0F0-97FC-45A2-452BE08941F9}"/>
              </a:ext>
            </a:extLst>
          </p:cNvPr>
          <p:cNvSpPr txBox="1"/>
          <p:nvPr/>
        </p:nvSpPr>
        <p:spPr>
          <a:xfrm>
            <a:off x="1368742" y="3638223"/>
            <a:ext cx="8129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general?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36612-50F7-61AF-5EEF-B0368FF433DD}"/>
              </a:ext>
            </a:extLst>
          </p:cNvPr>
          <p:cNvSpPr txBox="1"/>
          <p:nvPr/>
        </p:nvSpPr>
        <p:spPr>
          <a:xfrm>
            <a:off x="1368742" y="4400868"/>
            <a:ext cx="97069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Force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?)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8CB6-689B-7948-8B5E-3C2FE0F6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it take to make a good assessment?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460B-4591-1A06-55C9-732339E4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962"/>
            <a:ext cx="10515600" cy="582930"/>
          </a:xfrm>
        </p:spPr>
        <p:txBody>
          <a:bodyPr/>
          <a:lstStyle/>
          <a:p>
            <a:pPr marL="0" indent="0">
              <a:buNone/>
            </a:pPr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o-RO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Benchmarks</a:t>
            </a:r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R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04AE2-7A36-CBEB-AF58-2AE2AA647460}"/>
              </a:ext>
            </a:extLst>
          </p:cNvPr>
          <p:cNvSpPr txBox="1"/>
          <p:nvPr/>
        </p:nvSpPr>
        <p:spPr>
          <a:xfrm>
            <a:off x="1254442" y="2852224"/>
            <a:ext cx="84381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evaluate a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F90D7-91C1-7539-C7B6-7ADDA02D9DEC}"/>
              </a:ext>
            </a:extLst>
          </p:cNvPr>
          <p:cNvSpPr txBox="1"/>
          <p:nvPr/>
        </p:nvSpPr>
        <p:spPr>
          <a:xfrm>
            <a:off x="1254442" y="3449079"/>
            <a:ext cx="99583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a biblical standard to compare ourselves to, almost any situation could seem good.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AAD215-8B45-D904-E0A4-CD4F17D295D6}"/>
              </a:ext>
            </a:extLst>
          </p:cNvPr>
          <p:cNvSpPr txBox="1"/>
          <p:nvPr/>
        </p:nvSpPr>
        <p:spPr>
          <a:xfrm>
            <a:off x="1254442" y="4415266"/>
            <a:ext cx="103241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a biblical standard, our own preferences and opinions about the church will become  items in our evaluation.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1D18EB-4CFD-7095-591B-3486876C80C3}"/>
              </a:ext>
            </a:extLst>
          </p:cNvPr>
          <p:cNvSpPr txBox="1"/>
          <p:nvPr/>
        </p:nvSpPr>
        <p:spPr>
          <a:xfrm>
            <a:off x="1841182" y="5669280"/>
            <a:ext cx="95126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itchFamily="2" charset="2"/>
              <a:buChar char=""/>
            </a:pP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benchmarks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determine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content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6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8CB6-689B-7948-8B5E-3C2FE0F6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it take to make a good assessment?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460B-4591-1A06-55C9-732339E4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962"/>
            <a:ext cx="10515600" cy="582930"/>
          </a:xfrm>
        </p:spPr>
        <p:txBody>
          <a:bodyPr/>
          <a:lstStyle/>
          <a:p>
            <a:pPr marL="0" indent="0">
              <a:buNone/>
            </a:pPr>
            <a:r>
              <a:rPr lang="ro-RO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b="1" dirty="0" err="1">
                <a:latin typeface="Calibri" panose="020F0502020204030204" pitchFamily="34" charset="0"/>
                <a:cs typeface="Calibri" panose="020F0502020204030204" pitchFamily="34" charset="0"/>
              </a:rPr>
              <a:t>Means</a:t>
            </a:r>
            <a:endParaRPr lang="en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R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F90D7-91C1-7539-C7B6-7ADDA02D9DEC}"/>
              </a:ext>
            </a:extLst>
          </p:cNvPr>
          <p:cNvSpPr txBox="1"/>
          <p:nvPr/>
        </p:nvSpPr>
        <p:spPr>
          <a:xfrm>
            <a:off x="1254442" y="3614887"/>
            <a:ext cx="99583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Survey? (provides mainly quantitative data)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64CFB-DB04-9C62-9BE4-47F21E45FF75}"/>
              </a:ext>
            </a:extLst>
          </p:cNvPr>
          <p:cNvSpPr txBox="1"/>
          <p:nvPr/>
        </p:nvSpPr>
        <p:spPr>
          <a:xfrm>
            <a:off x="1254442" y="2944557"/>
            <a:ext cx="6097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What kind of assessment tools will we use?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AD747-66CC-5F15-A299-DF113656BA6A}"/>
              </a:ext>
            </a:extLst>
          </p:cNvPr>
          <p:cNvSpPr txBox="1"/>
          <p:nvPr/>
        </p:nvSpPr>
        <p:spPr>
          <a:xfrm>
            <a:off x="1254442" y="4354487"/>
            <a:ext cx="8243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predefined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Sociological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CC39B7-EC3B-3D24-A3CA-9C34D2F2C868}"/>
              </a:ext>
            </a:extLst>
          </p:cNvPr>
          <p:cNvSpPr txBox="1"/>
          <p:nvPr/>
        </p:nvSpPr>
        <p:spPr>
          <a:xfrm>
            <a:off x="1570673" y="5318990"/>
            <a:ext cx="1015650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itchFamily="2" charset="2"/>
              <a:buChar char=""/>
            </a:pP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-cultural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investigated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79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5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8CB6-689B-7948-8B5E-3C2FE0F6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it take to make a good assessment?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460B-4591-1A06-55C9-732339E4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962"/>
            <a:ext cx="10515600" cy="58293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4. Attitude</a:t>
            </a:r>
          </a:p>
          <a:p>
            <a:pPr marL="0" indent="0">
              <a:buNone/>
            </a:pPr>
            <a:endParaRPr lang="en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R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64CFB-DB04-9C62-9BE4-47F21E45FF75}"/>
              </a:ext>
            </a:extLst>
          </p:cNvPr>
          <p:cNvSpPr txBox="1"/>
          <p:nvPr/>
        </p:nvSpPr>
        <p:spPr>
          <a:xfrm>
            <a:off x="1211579" y="3087433"/>
            <a:ext cx="10515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 open and searching attitude will bring better benefits in the process of evaluation, than an attitude marked by prejudgments and judgments.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8CB6-689B-7948-8B5E-3C2FE0F6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it take to make a good assessment?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460B-4591-1A06-55C9-732339E4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962"/>
            <a:ext cx="10515600" cy="58293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5.  Interpretation </a:t>
            </a:r>
          </a:p>
          <a:p>
            <a:pPr marL="0" indent="0">
              <a:buNone/>
            </a:pP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R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9EF83-E117-2E13-6660-C4FABCD0F936}"/>
              </a:ext>
            </a:extLst>
          </p:cNvPr>
          <p:cNvSpPr txBox="1"/>
          <p:nvPr/>
        </p:nvSpPr>
        <p:spPr>
          <a:xfrm>
            <a:off x="1293017" y="2967335"/>
            <a:ext cx="102179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the interpretation of the evaluation, all the evaluation effort is useless.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4E582-F7D0-D51B-0DCD-CE85F1D15964}"/>
              </a:ext>
            </a:extLst>
          </p:cNvPr>
          <p:cNvSpPr txBox="1"/>
          <p:nvPr/>
        </p:nvSpPr>
        <p:spPr>
          <a:xfrm>
            <a:off x="1293016" y="3782317"/>
            <a:ext cx="100607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interpretation of the evaluation results must be in an attitude of prayer, with open eyes and together with others.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F23E57-6B67-E075-6248-409F6C87C441}"/>
              </a:ext>
            </a:extLst>
          </p:cNvPr>
          <p:cNvSpPr txBox="1"/>
          <p:nvPr/>
        </p:nvSpPr>
        <p:spPr>
          <a:xfrm>
            <a:off x="1293015" y="5059574"/>
            <a:ext cx="100607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starting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revitalization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ro-RO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on.</a:t>
            </a:r>
            <a:endParaRPr lang="en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1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6E8"/>
      </a:lt2>
      <a:accent1>
        <a:srgbClr val="E77829"/>
      </a:accent1>
      <a:accent2>
        <a:srgbClr val="D51718"/>
      </a:accent2>
      <a:accent3>
        <a:srgbClr val="E72979"/>
      </a:accent3>
      <a:accent4>
        <a:srgbClr val="D517B6"/>
      </a:accent4>
      <a:accent5>
        <a:srgbClr val="B729E7"/>
      </a:accent5>
      <a:accent6>
        <a:srgbClr val="6931DA"/>
      </a:accent6>
      <a:hlink>
        <a:srgbClr val="3D89B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412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Symbol</vt:lpstr>
      <vt:lpstr>BrushVTI</vt:lpstr>
      <vt:lpstr>Evaluating your church</vt:lpstr>
      <vt:lpstr>How should the practice of evaluation be viewed in the life of the church?</vt:lpstr>
      <vt:lpstr>PowerPoint Presentation</vt:lpstr>
      <vt:lpstr>What does it take to make a good assessment?</vt:lpstr>
      <vt:lpstr>What does it take to make a good assessment?</vt:lpstr>
      <vt:lpstr>What does it take to make a good assessment?</vt:lpstr>
      <vt:lpstr>What does it take to make a good assessment?</vt:lpstr>
      <vt:lpstr>What does it take to make a good assessment?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His Church</dc:title>
  <dc:creator>Daniel Fodorean</dc:creator>
  <cp:lastModifiedBy>Daniel Fodorean</cp:lastModifiedBy>
  <cp:revision>1</cp:revision>
  <dcterms:created xsi:type="dcterms:W3CDTF">2020-05-23T09:37:36Z</dcterms:created>
  <dcterms:modified xsi:type="dcterms:W3CDTF">2023-07-02T03:55:40Z</dcterms:modified>
</cp:coreProperties>
</file>