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4" r:id="rId2"/>
    <p:sldId id="265" r:id="rId3"/>
    <p:sldId id="266" r:id="rId4"/>
    <p:sldId id="267" r:id="rId5"/>
    <p:sldId id="268" r:id="rId6"/>
    <p:sldId id="273" r:id="rId7"/>
    <p:sldId id="279" r:id="rId8"/>
    <p:sldId id="274" r:id="rId9"/>
    <p:sldId id="275" r:id="rId10"/>
    <p:sldId id="280" r:id="rId11"/>
    <p:sldId id="271" r:id="rId12"/>
    <p:sldId id="278"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EEFBF-5512-43F5-A5C9-E1B0F4066B95}" v="3" dt="2023-06-19T18:40:57.99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56" d="100"/>
          <a:sy n="56" d="100"/>
        </p:scale>
        <p:origin x="590" y="31"/>
      </p:cViewPr>
      <p:guideLst/>
    </p:cSldViewPr>
  </p:slideViewPr>
  <p:notesTextViewPr>
    <p:cViewPr>
      <p:scale>
        <a:sx n="1" d="1"/>
        <a:sy n="1" d="1"/>
      </p:scale>
      <p:origin x="0" y="0"/>
    </p:cViewPr>
  </p:notesTextViewPr>
  <p:sorterViewPr>
    <p:cViewPr>
      <p:scale>
        <a:sx n="70" d="100"/>
        <a:sy n="70" d="100"/>
      </p:scale>
      <p:origin x="0" y="-8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ørn Hinderaker" userId="bb18d80e-24ec-4fdf-9bab-141ab841a75a" providerId="ADAL" clId="{DB62D40D-1272-4055-8567-1F3C5C2EA456}"/>
    <pc:docChg chg="undo redo custSel addSld modSld sldOrd">
      <pc:chgData name="Bjørn Hinderaker" userId="bb18d80e-24ec-4fdf-9bab-141ab841a75a" providerId="ADAL" clId="{DB62D40D-1272-4055-8567-1F3C5C2EA456}" dt="2023-05-22T07:27:28.471" v="2213" actId="6549"/>
      <pc:docMkLst>
        <pc:docMk/>
      </pc:docMkLst>
      <pc:sldChg chg="addSp modSp mod modTransition modAnim">
        <pc:chgData name="Bjørn Hinderaker" userId="bb18d80e-24ec-4fdf-9bab-141ab841a75a" providerId="ADAL" clId="{DB62D40D-1272-4055-8567-1F3C5C2EA456}" dt="2023-05-22T07:19:39.360" v="2110"/>
        <pc:sldMkLst>
          <pc:docMk/>
          <pc:sldMk cId="2042594765" sldId="265"/>
        </pc:sldMkLst>
        <pc:spChg chg="mod">
          <ac:chgData name="Bjørn Hinderaker" userId="bb18d80e-24ec-4fdf-9bab-141ab841a75a" providerId="ADAL" clId="{DB62D40D-1272-4055-8567-1F3C5C2EA456}" dt="2023-05-22T06:32:15.658" v="1580" actId="20577"/>
          <ac:spMkLst>
            <pc:docMk/>
            <pc:sldMk cId="2042594765" sldId="265"/>
            <ac:spMk id="2" creationId="{4A428959-79EF-E303-EED2-5A4C8A3A8E25}"/>
          </ac:spMkLst>
        </pc:spChg>
        <pc:spChg chg="mod">
          <ac:chgData name="Bjørn Hinderaker" userId="bb18d80e-24ec-4fdf-9bab-141ab841a75a" providerId="ADAL" clId="{DB62D40D-1272-4055-8567-1F3C5C2EA456}" dt="2023-05-22T07:14:14.480" v="2098" actId="12"/>
          <ac:spMkLst>
            <pc:docMk/>
            <pc:sldMk cId="2042594765" sldId="265"/>
            <ac:spMk id="3" creationId="{C90621EB-2928-6142-5858-1C45131CD196}"/>
          </ac:spMkLst>
        </pc:spChg>
        <pc:spChg chg="add mod">
          <ac:chgData name="Bjørn Hinderaker" userId="bb18d80e-24ec-4fdf-9bab-141ab841a75a" providerId="ADAL" clId="{DB62D40D-1272-4055-8567-1F3C5C2EA456}" dt="2023-05-22T06:32:27.474" v="1581" actId="207"/>
          <ac:spMkLst>
            <pc:docMk/>
            <pc:sldMk cId="2042594765" sldId="265"/>
            <ac:spMk id="4" creationId="{386BFA4B-2860-FB0E-1751-589986A74FB3}"/>
          </ac:spMkLst>
        </pc:spChg>
      </pc:sldChg>
      <pc:sldChg chg="addSp delSp modSp new mod modTransition modAnim">
        <pc:chgData name="Bjørn Hinderaker" userId="bb18d80e-24ec-4fdf-9bab-141ab841a75a" providerId="ADAL" clId="{DB62D40D-1272-4055-8567-1F3C5C2EA456}" dt="2023-05-22T07:19:57.654" v="2112"/>
        <pc:sldMkLst>
          <pc:docMk/>
          <pc:sldMk cId="1218545302" sldId="266"/>
        </pc:sldMkLst>
        <pc:spChg chg="mod">
          <ac:chgData name="Bjørn Hinderaker" userId="bb18d80e-24ec-4fdf-9bab-141ab841a75a" providerId="ADAL" clId="{DB62D40D-1272-4055-8567-1F3C5C2EA456}" dt="2023-05-22T06:35:04.161" v="1603" actId="113"/>
          <ac:spMkLst>
            <pc:docMk/>
            <pc:sldMk cId="1218545302" sldId="266"/>
            <ac:spMk id="2" creationId="{692ACC67-6AA9-4AAA-ED68-90ABC112920F}"/>
          </ac:spMkLst>
        </pc:spChg>
        <pc:spChg chg="mod">
          <ac:chgData name="Bjørn Hinderaker" userId="bb18d80e-24ec-4fdf-9bab-141ab841a75a" providerId="ADAL" clId="{DB62D40D-1272-4055-8567-1F3C5C2EA456}" dt="2023-05-22T06:56:17.115" v="1922" actId="122"/>
          <ac:spMkLst>
            <pc:docMk/>
            <pc:sldMk cId="1218545302" sldId="266"/>
            <ac:spMk id="3" creationId="{CA554C2D-5A8D-BE53-4A04-0A9CF3F8C735}"/>
          </ac:spMkLst>
        </pc:spChg>
        <pc:picChg chg="add del mod ord">
          <ac:chgData name="Bjørn Hinderaker" userId="bb18d80e-24ec-4fdf-9bab-141ab841a75a" providerId="ADAL" clId="{DB62D40D-1272-4055-8567-1F3C5C2EA456}" dt="2023-05-21T14:19:27.879" v="861" actId="478"/>
          <ac:picMkLst>
            <pc:docMk/>
            <pc:sldMk cId="1218545302" sldId="266"/>
            <ac:picMk id="5" creationId="{F1015CD6-224B-5021-642D-67FD05BBA601}"/>
          </ac:picMkLst>
        </pc:picChg>
        <pc:picChg chg="add mod ord modCrop">
          <ac:chgData name="Bjørn Hinderaker" userId="bb18d80e-24ec-4fdf-9bab-141ab841a75a" providerId="ADAL" clId="{DB62D40D-1272-4055-8567-1F3C5C2EA456}" dt="2023-05-22T06:39:13.929" v="1679" actId="14100"/>
          <ac:picMkLst>
            <pc:docMk/>
            <pc:sldMk cId="1218545302" sldId="266"/>
            <ac:picMk id="7" creationId="{7645CBF0-7195-7852-4D79-59797C81DA47}"/>
          </ac:picMkLst>
        </pc:picChg>
        <pc:picChg chg="add mod">
          <ac:chgData name="Bjørn Hinderaker" userId="bb18d80e-24ec-4fdf-9bab-141ab841a75a" providerId="ADAL" clId="{DB62D40D-1272-4055-8567-1F3C5C2EA456}" dt="2023-05-22T06:35:12.029" v="1606" actId="1076"/>
          <ac:picMkLst>
            <pc:docMk/>
            <pc:sldMk cId="1218545302" sldId="266"/>
            <ac:picMk id="1026" creationId="{9C5004C1-81E3-050D-1C38-1773DBFA1307}"/>
          </ac:picMkLst>
        </pc:picChg>
      </pc:sldChg>
      <pc:sldChg chg="addSp delSp modSp new mod modAnim">
        <pc:chgData name="Bjørn Hinderaker" userId="bb18d80e-24ec-4fdf-9bab-141ab841a75a" providerId="ADAL" clId="{DB62D40D-1272-4055-8567-1F3C5C2EA456}" dt="2023-05-22T06:57:09.829" v="1934" actId="27636"/>
        <pc:sldMkLst>
          <pc:docMk/>
          <pc:sldMk cId="176505939" sldId="267"/>
        </pc:sldMkLst>
        <pc:spChg chg="del">
          <ac:chgData name="Bjørn Hinderaker" userId="bb18d80e-24ec-4fdf-9bab-141ab841a75a" providerId="ADAL" clId="{DB62D40D-1272-4055-8567-1F3C5C2EA456}" dt="2023-05-21T14:28:20.922" v="911" actId="478"/>
          <ac:spMkLst>
            <pc:docMk/>
            <pc:sldMk cId="176505939" sldId="267"/>
            <ac:spMk id="2" creationId="{19D0902D-0BF9-CD56-B09D-DCCD16086E69}"/>
          </ac:spMkLst>
        </pc:spChg>
        <pc:spChg chg="mod">
          <ac:chgData name="Bjørn Hinderaker" userId="bb18d80e-24ec-4fdf-9bab-141ab841a75a" providerId="ADAL" clId="{DB62D40D-1272-4055-8567-1F3C5C2EA456}" dt="2023-05-22T06:57:09.829" v="1934" actId="27636"/>
          <ac:spMkLst>
            <pc:docMk/>
            <pc:sldMk cId="176505939" sldId="267"/>
            <ac:spMk id="3" creationId="{1700EC82-58CE-D131-B935-5008B436CF2B}"/>
          </ac:spMkLst>
        </pc:spChg>
        <pc:spChg chg="add del mod">
          <ac:chgData name="Bjørn Hinderaker" userId="bb18d80e-24ec-4fdf-9bab-141ab841a75a" providerId="ADAL" clId="{DB62D40D-1272-4055-8567-1F3C5C2EA456}" dt="2023-05-21T14:34:00.974" v="965" actId="22"/>
          <ac:spMkLst>
            <pc:docMk/>
            <pc:sldMk cId="176505939" sldId="267"/>
            <ac:spMk id="5" creationId="{4C54B767-1E4B-787C-F504-31D769148A88}"/>
          </ac:spMkLst>
        </pc:spChg>
        <pc:picChg chg="add mod">
          <ac:chgData name="Bjørn Hinderaker" userId="bb18d80e-24ec-4fdf-9bab-141ab841a75a" providerId="ADAL" clId="{DB62D40D-1272-4055-8567-1F3C5C2EA456}" dt="2023-05-22T06:43:42.347" v="1758" actId="1582"/>
          <ac:picMkLst>
            <pc:docMk/>
            <pc:sldMk cId="176505939" sldId="267"/>
            <ac:picMk id="2050" creationId="{0F4B96CF-62C9-C508-AB1E-C65499050F8C}"/>
          </ac:picMkLst>
        </pc:picChg>
        <pc:picChg chg="add mod">
          <ac:chgData name="Bjørn Hinderaker" userId="bb18d80e-24ec-4fdf-9bab-141ab841a75a" providerId="ADAL" clId="{DB62D40D-1272-4055-8567-1F3C5C2EA456}" dt="2023-05-22T06:46:43.519" v="1769" actId="1076"/>
          <ac:picMkLst>
            <pc:docMk/>
            <pc:sldMk cId="176505939" sldId="267"/>
            <ac:picMk id="2052" creationId="{7FCE18F0-EBCA-0315-6F43-5FE2B662E762}"/>
          </ac:picMkLst>
        </pc:picChg>
        <pc:picChg chg="add del">
          <ac:chgData name="Bjørn Hinderaker" userId="bb18d80e-24ec-4fdf-9bab-141ab841a75a" providerId="ADAL" clId="{DB62D40D-1272-4055-8567-1F3C5C2EA456}" dt="2023-05-21T14:32:59.515" v="961"/>
          <ac:picMkLst>
            <pc:docMk/>
            <pc:sldMk cId="176505939" sldId="267"/>
            <ac:picMk id="2054" creationId="{F831678D-3F3C-7111-E140-A66B213CEBED}"/>
          </ac:picMkLst>
        </pc:picChg>
        <pc:picChg chg="add del">
          <ac:chgData name="Bjørn Hinderaker" userId="bb18d80e-24ec-4fdf-9bab-141ab841a75a" providerId="ADAL" clId="{DB62D40D-1272-4055-8567-1F3C5C2EA456}" dt="2023-05-21T14:34:54.367" v="967"/>
          <ac:picMkLst>
            <pc:docMk/>
            <pc:sldMk cId="176505939" sldId="267"/>
            <ac:picMk id="2056" creationId="{5E1CDA7B-2F98-59F0-DB4D-E4A03E34465C}"/>
          </ac:picMkLst>
        </pc:picChg>
        <pc:picChg chg="add mod">
          <ac:chgData name="Bjørn Hinderaker" userId="bb18d80e-24ec-4fdf-9bab-141ab841a75a" providerId="ADAL" clId="{DB62D40D-1272-4055-8567-1F3C5C2EA456}" dt="2023-05-22T06:45:07.029" v="1764" actId="1582"/>
          <ac:picMkLst>
            <pc:docMk/>
            <pc:sldMk cId="176505939" sldId="267"/>
            <ac:picMk id="2058" creationId="{B6EBC595-29C2-C41D-DC68-6530E86F5868}"/>
          </ac:picMkLst>
        </pc:picChg>
      </pc:sldChg>
      <pc:sldChg chg="addSp delSp modSp new mod modAnim">
        <pc:chgData name="Bjørn Hinderaker" userId="bb18d80e-24ec-4fdf-9bab-141ab841a75a" providerId="ADAL" clId="{DB62D40D-1272-4055-8567-1F3C5C2EA456}" dt="2023-05-22T07:20:23.510" v="2115" actId="20577"/>
        <pc:sldMkLst>
          <pc:docMk/>
          <pc:sldMk cId="1949281037" sldId="268"/>
        </pc:sldMkLst>
        <pc:spChg chg="mod">
          <ac:chgData name="Bjørn Hinderaker" userId="bb18d80e-24ec-4fdf-9bab-141ab841a75a" providerId="ADAL" clId="{DB62D40D-1272-4055-8567-1F3C5C2EA456}" dt="2023-05-22T07:20:23.510" v="2115" actId="20577"/>
          <ac:spMkLst>
            <pc:docMk/>
            <pc:sldMk cId="1949281037" sldId="268"/>
            <ac:spMk id="2" creationId="{A6D55A5C-0EFD-23C5-FEB9-2F88C74EF54A}"/>
          </ac:spMkLst>
        </pc:spChg>
        <pc:spChg chg="mod">
          <ac:chgData name="Bjørn Hinderaker" userId="bb18d80e-24ec-4fdf-9bab-141ab841a75a" providerId="ADAL" clId="{DB62D40D-1272-4055-8567-1F3C5C2EA456}" dt="2023-05-22T06:51:40.439" v="1874" actId="14100"/>
          <ac:spMkLst>
            <pc:docMk/>
            <pc:sldMk cId="1949281037" sldId="268"/>
            <ac:spMk id="3" creationId="{F279A4C7-5297-33A7-696F-DFFA833922C8}"/>
          </ac:spMkLst>
        </pc:spChg>
        <pc:picChg chg="add del mod">
          <ac:chgData name="Bjørn Hinderaker" userId="bb18d80e-24ec-4fdf-9bab-141ab841a75a" providerId="ADAL" clId="{DB62D40D-1272-4055-8567-1F3C5C2EA456}" dt="2023-05-21T14:37:21.830" v="982" actId="478"/>
          <ac:picMkLst>
            <pc:docMk/>
            <pc:sldMk cId="1949281037" sldId="268"/>
            <ac:picMk id="4" creationId="{9E94DF3D-2953-4F4F-E81B-4A8A30BC5BE9}"/>
          </ac:picMkLst>
        </pc:picChg>
        <pc:picChg chg="add mod">
          <ac:chgData name="Bjørn Hinderaker" userId="bb18d80e-24ec-4fdf-9bab-141ab841a75a" providerId="ADAL" clId="{DB62D40D-1272-4055-8567-1F3C5C2EA456}" dt="2023-05-22T06:51:33.911" v="1873" actId="1076"/>
          <ac:picMkLst>
            <pc:docMk/>
            <pc:sldMk cId="1949281037" sldId="268"/>
            <ac:picMk id="5" creationId="{BC16341F-0C3A-BC8A-38EC-3B08EDC499E4}"/>
          </ac:picMkLst>
        </pc:picChg>
        <pc:picChg chg="add mod">
          <ac:chgData name="Bjørn Hinderaker" userId="bb18d80e-24ec-4fdf-9bab-141ab841a75a" providerId="ADAL" clId="{DB62D40D-1272-4055-8567-1F3C5C2EA456}" dt="2023-05-22T06:50:50.789" v="1830" actId="1076"/>
          <ac:picMkLst>
            <pc:docMk/>
            <pc:sldMk cId="1949281037" sldId="268"/>
            <ac:picMk id="3074" creationId="{8B252A4E-19C9-CFF5-B55A-557B04F9A745}"/>
          </ac:picMkLst>
        </pc:picChg>
      </pc:sldChg>
      <pc:sldChg chg="modSp new mod ord modShow">
        <pc:chgData name="Bjørn Hinderaker" userId="bb18d80e-24ec-4fdf-9bab-141ab841a75a" providerId="ADAL" clId="{DB62D40D-1272-4055-8567-1F3C5C2EA456}" dt="2023-05-22T07:15:05.700" v="2100"/>
        <pc:sldMkLst>
          <pc:docMk/>
          <pc:sldMk cId="3468215373" sldId="269"/>
        </pc:sldMkLst>
        <pc:spChg chg="mod">
          <ac:chgData name="Bjørn Hinderaker" userId="bb18d80e-24ec-4fdf-9bab-141ab841a75a" providerId="ADAL" clId="{DB62D40D-1272-4055-8567-1F3C5C2EA456}" dt="2023-05-21T11:14:52.296" v="711" actId="20577"/>
          <ac:spMkLst>
            <pc:docMk/>
            <pc:sldMk cId="3468215373" sldId="269"/>
            <ac:spMk id="2" creationId="{E14F2700-233C-8720-EF83-C5CCFF6A5FF3}"/>
          </ac:spMkLst>
        </pc:spChg>
        <pc:spChg chg="mod">
          <ac:chgData name="Bjørn Hinderaker" userId="bb18d80e-24ec-4fdf-9bab-141ab841a75a" providerId="ADAL" clId="{DB62D40D-1272-4055-8567-1F3C5C2EA456}" dt="2023-05-21T11:18:45.149" v="757" actId="122"/>
          <ac:spMkLst>
            <pc:docMk/>
            <pc:sldMk cId="3468215373" sldId="269"/>
            <ac:spMk id="3" creationId="{CEA411BF-C8DC-6DC1-5837-6546D2B96A07}"/>
          </ac:spMkLst>
        </pc:spChg>
      </pc:sldChg>
      <pc:sldChg chg="addSp delSp modSp new mod ord modShow">
        <pc:chgData name="Bjørn Hinderaker" userId="bb18d80e-24ec-4fdf-9bab-141ab841a75a" providerId="ADAL" clId="{DB62D40D-1272-4055-8567-1F3C5C2EA456}" dt="2023-05-22T07:15:09.950" v="2102"/>
        <pc:sldMkLst>
          <pc:docMk/>
          <pc:sldMk cId="3013979314" sldId="270"/>
        </pc:sldMkLst>
        <pc:spChg chg="del mod">
          <ac:chgData name="Bjørn Hinderaker" userId="bb18d80e-24ec-4fdf-9bab-141ab841a75a" providerId="ADAL" clId="{DB62D40D-1272-4055-8567-1F3C5C2EA456}" dt="2023-05-21T11:15:23.556" v="714"/>
          <ac:spMkLst>
            <pc:docMk/>
            <pc:sldMk cId="3013979314" sldId="270"/>
            <ac:spMk id="2" creationId="{16DF9DA6-B6D8-0420-C451-EC02553F6377}"/>
          </ac:spMkLst>
        </pc:spChg>
        <pc:spChg chg="mod">
          <ac:chgData name="Bjørn Hinderaker" userId="bb18d80e-24ec-4fdf-9bab-141ab841a75a" providerId="ADAL" clId="{DB62D40D-1272-4055-8567-1F3C5C2EA456}" dt="2023-05-21T14:49:57.766" v="1059" actId="1076"/>
          <ac:spMkLst>
            <pc:docMk/>
            <pc:sldMk cId="3013979314" sldId="270"/>
            <ac:spMk id="3" creationId="{14646617-6331-0A4E-E099-02A6CEFB6A50}"/>
          </ac:spMkLst>
        </pc:spChg>
        <pc:spChg chg="add mod">
          <ac:chgData name="Bjørn Hinderaker" userId="bb18d80e-24ec-4fdf-9bab-141ab841a75a" providerId="ADAL" clId="{DB62D40D-1272-4055-8567-1F3C5C2EA456}" dt="2023-05-21T11:15:23.556" v="714"/>
          <ac:spMkLst>
            <pc:docMk/>
            <pc:sldMk cId="3013979314" sldId="270"/>
            <ac:spMk id="4" creationId="{06A74415-A9B8-3B2A-074B-5D3DE54A1981}"/>
          </ac:spMkLst>
        </pc:spChg>
      </pc:sldChg>
      <pc:sldChg chg="modSp new mod modAnim">
        <pc:chgData name="Bjørn Hinderaker" userId="bb18d80e-24ec-4fdf-9bab-141ab841a75a" providerId="ADAL" clId="{DB62D40D-1272-4055-8567-1F3C5C2EA456}" dt="2023-05-22T07:17:54.840" v="2109" actId="113"/>
        <pc:sldMkLst>
          <pc:docMk/>
          <pc:sldMk cId="90618946" sldId="271"/>
        </pc:sldMkLst>
        <pc:spChg chg="mod">
          <ac:chgData name="Bjørn Hinderaker" userId="bb18d80e-24ec-4fdf-9bab-141ab841a75a" providerId="ADAL" clId="{DB62D40D-1272-4055-8567-1F3C5C2EA456}" dt="2023-05-22T07:17:54.840" v="2109" actId="113"/>
          <ac:spMkLst>
            <pc:docMk/>
            <pc:sldMk cId="90618946" sldId="271"/>
            <ac:spMk id="2" creationId="{EC12BFEB-CB5B-C19D-059B-6D37ADAFDA6C}"/>
          </ac:spMkLst>
        </pc:spChg>
        <pc:spChg chg="mod">
          <ac:chgData name="Bjørn Hinderaker" userId="bb18d80e-24ec-4fdf-9bab-141ab841a75a" providerId="ADAL" clId="{DB62D40D-1272-4055-8567-1F3C5C2EA456}" dt="2023-05-22T07:09:50.780" v="2043" actId="113"/>
          <ac:spMkLst>
            <pc:docMk/>
            <pc:sldMk cId="90618946" sldId="271"/>
            <ac:spMk id="3" creationId="{C4F321D6-A688-D1D2-00BA-68BDFF5F3859}"/>
          </ac:spMkLst>
        </pc:spChg>
      </pc:sldChg>
      <pc:sldChg chg="modSp new mod modShow">
        <pc:chgData name="Bjørn Hinderaker" userId="bb18d80e-24ec-4fdf-9bab-141ab841a75a" providerId="ADAL" clId="{DB62D40D-1272-4055-8567-1F3C5C2EA456}" dt="2023-05-22T07:13:33.194" v="2096" actId="729"/>
        <pc:sldMkLst>
          <pc:docMk/>
          <pc:sldMk cId="1515691747" sldId="272"/>
        </pc:sldMkLst>
        <pc:spChg chg="mod">
          <ac:chgData name="Bjørn Hinderaker" userId="bb18d80e-24ec-4fdf-9bab-141ab841a75a" providerId="ADAL" clId="{DB62D40D-1272-4055-8567-1F3C5C2EA456}" dt="2023-05-21T15:06:54.178" v="1164" actId="27636"/>
          <ac:spMkLst>
            <pc:docMk/>
            <pc:sldMk cId="1515691747" sldId="272"/>
            <ac:spMk id="2" creationId="{C3171A0F-4BFD-29C1-5C2A-3B1C37693C33}"/>
          </ac:spMkLst>
        </pc:spChg>
        <pc:spChg chg="mod">
          <ac:chgData name="Bjørn Hinderaker" userId="bb18d80e-24ec-4fdf-9bab-141ab841a75a" providerId="ADAL" clId="{DB62D40D-1272-4055-8567-1F3C5C2EA456}" dt="2023-05-21T15:06:57.557" v="1165" actId="14100"/>
          <ac:spMkLst>
            <pc:docMk/>
            <pc:sldMk cId="1515691747" sldId="272"/>
            <ac:spMk id="3" creationId="{D10A8ABE-F4F9-5E97-01F7-B378A6054C33}"/>
          </ac:spMkLst>
        </pc:spChg>
      </pc:sldChg>
      <pc:sldChg chg="addSp modSp new mod ord">
        <pc:chgData name="Bjørn Hinderaker" userId="bb18d80e-24ec-4fdf-9bab-141ab841a75a" providerId="ADAL" clId="{DB62D40D-1272-4055-8567-1F3C5C2EA456}" dt="2023-05-22T07:00:34.470" v="1952"/>
        <pc:sldMkLst>
          <pc:docMk/>
          <pc:sldMk cId="195020929" sldId="273"/>
        </pc:sldMkLst>
        <pc:spChg chg="mod">
          <ac:chgData name="Bjørn Hinderaker" userId="bb18d80e-24ec-4fdf-9bab-141ab841a75a" providerId="ADAL" clId="{DB62D40D-1272-4055-8567-1F3C5C2EA456}" dt="2023-05-21T15:27:39.012" v="1403"/>
          <ac:spMkLst>
            <pc:docMk/>
            <pc:sldMk cId="195020929" sldId="273"/>
            <ac:spMk id="2" creationId="{5837D773-2692-B046-D90C-EFE4B73E85FF}"/>
          </ac:spMkLst>
        </pc:spChg>
        <pc:picChg chg="add mod">
          <ac:chgData name="Bjørn Hinderaker" userId="bb18d80e-24ec-4fdf-9bab-141ab841a75a" providerId="ADAL" clId="{DB62D40D-1272-4055-8567-1F3C5C2EA456}" dt="2023-05-22T06:59:11.421" v="1936" actId="1076"/>
          <ac:picMkLst>
            <pc:docMk/>
            <pc:sldMk cId="195020929" sldId="273"/>
            <ac:picMk id="4098" creationId="{27558FEC-EC60-0F1F-D96F-CB4CDAF72DC8}"/>
          </ac:picMkLst>
        </pc:picChg>
      </pc:sldChg>
      <pc:sldChg chg="addSp delSp modSp new mod">
        <pc:chgData name="Bjørn Hinderaker" userId="bb18d80e-24ec-4fdf-9bab-141ab841a75a" providerId="ADAL" clId="{DB62D40D-1272-4055-8567-1F3C5C2EA456}" dt="2023-05-22T07:01:03.059" v="1956" actId="403"/>
        <pc:sldMkLst>
          <pc:docMk/>
          <pc:sldMk cId="550200869" sldId="274"/>
        </pc:sldMkLst>
        <pc:spChg chg="mod">
          <ac:chgData name="Bjørn Hinderaker" userId="bb18d80e-24ec-4fdf-9bab-141ab841a75a" providerId="ADAL" clId="{DB62D40D-1272-4055-8567-1F3C5C2EA456}" dt="2023-05-22T07:01:03.059" v="1956" actId="403"/>
          <ac:spMkLst>
            <pc:docMk/>
            <pc:sldMk cId="550200869" sldId="274"/>
            <ac:spMk id="2" creationId="{6FC8B12D-1A09-A26B-D685-1CD6B6C074D0}"/>
          </ac:spMkLst>
        </pc:spChg>
        <pc:spChg chg="del">
          <ac:chgData name="Bjørn Hinderaker" userId="bb18d80e-24ec-4fdf-9bab-141ab841a75a" providerId="ADAL" clId="{DB62D40D-1272-4055-8567-1F3C5C2EA456}" dt="2023-05-22T07:00:53.021" v="1953" actId="478"/>
          <ac:spMkLst>
            <pc:docMk/>
            <pc:sldMk cId="550200869" sldId="274"/>
            <ac:spMk id="3" creationId="{1D7BF862-096D-AE3E-82A7-114E3660CD7B}"/>
          </ac:spMkLst>
        </pc:spChg>
        <pc:picChg chg="add mod">
          <ac:chgData name="Bjørn Hinderaker" userId="bb18d80e-24ec-4fdf-9bab-141ab841a75a" providerId="ADAL" clId="{DB62D40D-1272-4055-8567-1F3C5C2EA456}" dt="2023-05-21T15:27:20.650" v="1402" actId="1076"/>
          <ac:picMkLst>
            <pc:docMk/>
            <pc:sldMk cId="550200869" sldId="274"/>
            <ac:picMk id="4" creationId="{3581AA67-6289-05D8-1DF0-6F7AA087BF31}"/>
          </ac:picMkLst>
        </pc:picChg>
        <pc:picChg chg="add mod">
          <ac:chgData name="Bjørn Hinderaker" userId="bb18d80e-24ec-4fdf-9bab-141ab841a75a" providerId="ADAL" clId="{DB62D40D-1272-4055-8567-1F3C5C2EA456}" dt="2023-05-21T15:27:17.130" v="1401" actId="1076"/>
          <ac:picMkLst>
            <pc:docMk/>
            <pc:sldMk cId="550200869" sldId="274"/>
            <ac:picMk id="5122" creationId="{5B0C30DC-10F6-0DCF-2D20-A9ED65EA7CAE}"/>
          </ac:picMkLst>
        </pc:picChg>
      </pc:sldChg>
      <pc:sldChg chg="addSp modSp new mod modAnim">
        <pc:chgData name="Bjørn Hinderaker" userId="bb18d80e-24ec-4fdf-9bab-141ab841a75a" providerId="ADAL" clId="{DB62D40D-1272-4055-8567-1F3C5C2EA456}" dt="2023-05-22T07:06:00.627" v="2015"/>
        <pc:sldMkLst>
          <pc:docMk/>
          <pc:sldMk cId="184315051" sldId="275"/>
        </pc:sldMkLst>
        <pc:spChg chg="mod">
          <ac:chgData name="Bjørn Hinderaker" userId="bb18d80e-24ec-4fdf-9bab-141ab841a75a" providerId="ADAL" clId="{DB62D40D-1272-4055-8567-1F3C5C2EA456}" dt="2023-05-22T07:05:46.771" v="2014" actId="113"/>
          <ac:spMkLst>
            <pc:docMk/>
            <pc:sldMk cId="184315051" sldId="275"/>
            <ac:spMk id="2" creationId="{B896FA4F-EC89-1B31-1038-FECDA64F79EB}"/>
          </ac:spMkLst>
        </pc:spChg>
        <pc:spChg chg="mod">
          <ac:chgData name="Bjørn Hinderaker" userId="bb18d80e-24ec-4fdf-9bab-141ab841a75a" providerId="ADAL" clId="{DB62D40D-1272-4055-8567-1F3C5C2EA456}" dt="2023-05-22T07:04:26.430" v="2000" actId="27636"/>
          <ac:spMkLst>
            <pc:docMk/>
            <pc:sldMk cId="184315051" sldId="275"/>
            <ac:spMk id="3" creationId="{6102EC8E-7EF6-7438-4123-6165652266BC}"/>
          </ac:spMkLst>
        </pc:spChg>
        <pc:spChg chg="add mod">
          <ac:chgData name="Bjørn Hinderaker" userId="bb18d80e-24ec-4fdf-9bab-141ab841a75a" providerId="ADAL" clId="{DB62D40D-1272-4055-8567-1F3C5C2EA456}" dt="2023-05-22T07:04:30.630" v="2001" actId="1076"/>
          <ac:spMkLst>
            <pc:docMk/>
            <pc:sldMk cId="184315051" sldId="275"/>
            <ac:spMk id="4" creationId="{5B111AE8-FCCE-4454-6106-51EBE9231FB8}"/>
          </ac:spMkLst>
        </pc:spChg>
        <pc:picChg chg="add mod">
          <ac:chgData name="Bjørn Hinderaker" userId="bb18d80e-24ec-4fdf-9bab-141ab841a75a" providerId="ADAL" clId="{DB62D40D-1272-4055-8567-1F3C5C2EA456}" dt="2023-05-22T07:05:14.650" v="2006" actId="1076"/>
          <ac:picMkLst>
            <pc:docMk/>
            <pc:sldMk cId="184315051" sldId="275"/>
            <ac:picMk id="5" creationId="{88000A31-B240-A6EF-8133-3CAAB88FAA0A}"/>
          </ac:picMkLst>
        </pc:picChg>
        <pc:picChg chg="add mod">
          <ac:chgData name="Bjørn Hinderaker" userId="bb18d80e-24ec-4fdf-9bab-141ab841a75a" providerId="ADAL" clId="{DB62D40D-1272-4055-8567-1F3C5C2EA456}" dt="2023-05-22T07:05:38.640" v="2012" actId="1076"/>
          <ac:picMkLst>
            <pc:docMk/>
            <pc:sldMk cId="184315051" sldId="275"/>
            <ac:picMk id="6146" creationId="{D10F940F-8B51-5E38-996A-BC7201ACCA9F}"/>
          </ac:picMkLst>
        </pc:picChg>
      </pc:sldChg>
      <pc:sldChg chg="addSp delSp modSp new mod modAnim">
        <pc:chgData name="Bjørn Hinderaker" userId="bb18d80e-24ec-4fdf-9bab-141ab841a75a" providerId="ADAL" clId="{DB62D40D-1272-4055-8567-1F3C5C2EA456}" dt="2023-05-22T07:08:04.379" v="2026"/>
        <pc:sldMkLst>
          <pc:docMk/>
          <pc:sldMk cId="4249835227" sldId="276"/>
        </pc:sldMkLst>
        <pc:spChg chg="mod">
          <ac:chgData name="Bjørn Hinderaker" userId="bb18d80e-24ec-4fdf-9bab-141ab841a75a" providerId="ADAL" clId="{DB62D40D-1272-4055-8567-1F3C5C2EA456}" dt="2023-05-22T07:06:28.370" v="2019" actId="113"/>
          <ac:spMkLst>
            <pc:docMk/>
            <pc:sldMk cId="4249835227" sldId="276"/>
            <ac:spMk id="2" creationId="{1399F188-5CC2-E34A-8C18-96D06B21F7A3}"/>
          </ac:spMkLst>
        </pc:spChg>
        <pc:spChg chg="add mod">
          <ac:chgData name="Bjørn Hinderaker" userId="bb18d80e-24ec-4fdf-9bab-141ab841a75a" providerId="ADAL" clId="{DB62D40D-1272-4055-8567-1F3C5C2EA456}" dt="2023-05-22T07:07:23.234" v="2022" actId="2085"/>
          <ac:spMkLst>
            <pc:docMk/>
            <pc:sldMk cId="4249835227" sldId="276"/>
            <ac:spMk id="3" creationId="{60C990D4-CCBD-D24D-F177-56FF5EA2EEC3}"/>
          </ac:spMkLst>
        </pc:spChg>
        <pc:spChg chg="del">
          <ac:chgData name="Bjørn Hinderaker" userId="bb18d80e-24ec-4fdf-9bab-141ab841a75a" providerId="ADAL" clId="{DB62D40D-1272-4055-8567-1F3C5C2EA456}" dt="2023-05-21T14:45:35.015" v="1015" actId="3680"/>
          <ac:spMkLst>
            <pc:docMk/>
            <pc:sldMk cId="4249835227" sldId="276"/>
            <ac:spMk id="3" creationId="{D982686A-EA93-2A52-8A96-17975913D529}"/>
          </ac:spMkLst>
        </pc:spChg>
        <pc:graphicFrameChg chg="add mod ord modGraphic">
          <ac:chgData name="Bjørn Hinderaker" userId="bb18d80e-24ec-4fdf-9bab-141ab841a75a" providerId="ADAL" clId="{DB62D40D-1272-4055-8567-1F3C5C2EA456}" dt="2023-05-21T15:36:01.949" v="1536" actId="6549"/>
          <ac:graphicFrameMkLst>
            <pc:docMk/>
            <pc:sldMk cId="4249835227" sldId="276"/>
            <ac:graphicFrameMk id="4" creationId="{BF53F270-8766-4423-2E87-CD8866ACEDF2}"/>
          </ac:graphicFrameMkLst>
        </pc:graphicFrameChg>
      </pc:sldChg>
      <pc:sldChg chg="addSp delSp modSp new mod modShow">
        <pc:chgData name="Bjørn Hinderaker" userId="bb18d80e-24ec-4fdf-9bab-141ab841a75a" providerId="ADAL" clId="{DB62D40D-1272-4055-8567-1F3C5C2EA456}" dt="2023-05-21T15:19:10.424" v="1344"/>
        <pc:sldMkLst>
          <pc:docMk/>
          <pc:sldMk cId="120477316" sldId="277"/>
        </pc:sldMkLst>
        <pc:spChg chg="mod">
          <ac:chgData name="Bjørn Hinderaker" userId="bb18d80e-24ec-4fdf-9bab-141ab841a75a" providerId="ADAL" clId="{DB62D40D-1272-4055-8567-1F3C5C2EA456}" dt="2023-05-21T15:00:09.260" v="1117" actId="20577"/>
          <ac:spMkLst>
            <pc:docMk/>
            <pc:sldMk cId="120477316" sldId="277"/>
            <ac:spMk id="2" creationId="{978A700F-7469-A60D-72C7-498F705BC47D}"/>
          </ac:spMkLst>
        </pc:spChg>
        <pc:spChg chg="del">
          <ac:chgData name="Bjørn Hinderaker" userId="bb18d80e-24ec-4fdf-9bab-141ab841a75a" providerId="ADAL" clId="{DB62D40D-1272-4055-8567-1F3C5C2EA456}" dt="2023-05-21T14:53:55.800" v="1090" actId="1032"/>
          <ac:spMkLst>
            <pc:docMk/>
            <pc:sldMk cId="120477316" sldId="277"/>
            <ac:spMk id="3" creationId="{B9F18837-39C7-5A03-F30D-2D9A4FDA0319}"/>
          </ac:spMkLst>
        </pc:spChg>
        <pc:graphicFrameChg chg="add mod modGraphic">
          <ac:chgData name="Bjørn Hinderaker" userId="bb18d80e-24ec-4fdf-9bab-141ab841a75a" providerId="ADAL" clId="{DB62D40D-1272-4055-8567-1F3C5C2EA456}" dt="2023-05-21T15:19:10.424" v="1344"/>
          <ac:graphicFrameMkLst>
            <pc:docMk/>
            <pc:sldMk cId="120477316" sldId="277"/>
            <ac:graphicFrameMk id="6" creationId="{AE06AE00-7485-BE39-B208-EA9FE865C930}"/>
          </ac:graphicFrameMkLst>
        </pc:graphicFrameChg>
      </pc:sldChg>
      <pc:sldChg chg="modSp add mod ord modAnim">
        <pc:chgData name="Bjørn Hinderaker" userId="bb18d80e-24ec-4fdf-9bab-141ab841a75a" providerId="ADAL" clId="{DB62D40D-1272-4055-8567-1F3C5C2EA456}" dt="2023-05-22T07:27:28.471" v="2213" actId="6549"/>
        <pc:sldMkLst>
          <pc:docMk/>
          <pc:sldMk cId="3763882320" sldId="278"/>
        </pc:sldMkLst>
        <pc:spChg chg="mod">
          <ac:chgData name="Bjørn Hinderaker" userId="bb18d80e-24ec-4fdf-9bab-141ab841a75a" providerId="ADAL" clId="{DB62D40D-1272-4055-8567-1F3C5C2EA456}" dt="2023-05-22T07:27:17.130" v="2212" actId="20577"/>
          <ac:spMkLst>
            <pc:docMk/>
            <pc:sldMk cId="3763882320" sldId="278"/>
            <ac:spMk id="2" creationId="{C3171A0F-4BFD-29C1-5C2A-3B1C37693C33}"/>
          </ac:spMkLst>
        </pc:spChg>
        <pc:spChg chg="mod">
          <ac:chgData name="Bjørn Hinderaker" userId="bb18d80e-24ec-4fdf-9bab-141ab841a75a" providerId="ADAL" clId="{DB62D40D-1272-4055-8567-1F3C5C2EA456}" dt="2023-05-22T07:27:28.471" v="2213" actId="6549"/>
          <ac:spMkLst>
            <pc:docMk/>
            <pc:sldMk cId="3763882320" sldId="278"/>
            <ac:spMk id="3" creationId="{D10A8ABE-F4F9-5E97-01F7-B378A6054C33}"/>
          </ac:spMkLst>
        </pc:spChg>
      </pc:sldChg>
      <pc:sldChg chg="addSp modSp add mod modTransition modAnim">
        <pc:chgData name="Bjørn Hinderaker" userId="bb18d80e-24ec-4fdf-9bab-141ab841a75a" providerId="ADAL" clId="{DB62D40D-1272-4055-8567-1F3C5C2EA456}" dt="2023-05-22T07:25:27.290" v="2206"/>
        <pc:sldMkLst>
          <pc:docMk/>
          <pc:sldMk cId="1932020689" sldId="279"/>
        </pc:sldMkLst>
        <pc:spChg chg="mod">
          <ac:chgData name="Bjørn Hinderaker" userId="bb18d80e-24ec-4fdf-9bab-141ab841a75a" providerId="ADAL" clId="{DB62D40D-1272-4055-8567-1F3C5C2EA456}" dt="2023-05-22T07:24:06.265" v="2193" actId="14100"/>
          <ac:spMkLst>
            <pc:docMk/>
            <pc:sldMk cId="1932020689" sldId="279"/>
            <ac:spMk id="2" creationId="{E14F2700-233C-8720-EF83-C5CCFF6A5FF3}"/>
          </ac:spMkLst>
        </pc:spChg>
        <pc:spChg chg="mod">
          <ac:chgData name="Bjørn Hinderaker" userId="bb18d80e-24ec-4fdf-9bab-141ab841a75a" providerId="ADAL" clId="{DB62D40D-1272-4055-8567-1F3C5C2EA456}" dt="2023-05-22T07:24:56.331" v="2201" actId="14100"/>
          <ac:spMkLst>
            <pc:docMk/>
            <pc:sldMk cId="1932020689" sldId="279"/>
            <ac:spMk id="3" creationId="{CEA411BF-C8DC-6DC1-5837-6546D2B96A07}"/>
          </ac:spMkLst>
        </pc:spChg>
        <pc:picChg chg="add mod">
          <ac:chgData name="Bjørn Hinderaker" userId="bb18d80e-24ec-4fdf-9bab-141ab841a75a" providerId="ADAL" clId="{DB62D40D-1272-4055-8567-1F3C5C2EA456}" dt="2023-05-22T07:24:50.290" v="2200" actId="1076"/>
          <ac:picMkLst>
            <pc:docMk/>
            <pc:sldMk cId="1932020689" sldId="279"/>
            <ac:picMk id="4" creationId="{4221C469-45F7-1B5A-2F89-1176FFCD9BC5}"/>
          </ac:picMkLst>
        </pc:picChg>
      </pc:sldChg>
    </pc:docChg>
  </pc:docChgLst>
  <pc:docChgLst>
    <pc:chgData name="Bjørn Hinderaker" userId="bb18d80e-24ec-4fdf-9bab-141ab841a75a" providerId="ADAL" clId="{681EEFBF-5512-43F5-A5C9-E1B0F4066B95}"/>
    <pc:docChg chg="custSel addSld delSld modSld sldOrd">
      <pc:chgData name="Bjørn Hinderaker" userId="bb18d80e-24ec-4fdf-9bab-141ab841a75a" providerId="ADAL" clId="{681EEFBF-5512-43F5-A5C9-E1B0F4066B95}" dt="2023-06-19T18:42:25.687" v="8" actId="47"/>
      <pc:docMkLst>
        <pc:docMk/>
      </pc:docMkLst>
      <pc:sldChg chg="del">
        <pc:chgData name="Bjørn Hinderaker" userId="bb18d80e-24ec-4fdf-9bab-141ab841a75a" providerId="ADAL" clId="{681EEFBF-5512-43F5-A5C9-E1B0F4066B95}" dt="2023-06-19T18:42:25.687" v="8" actId="47"/>
        <pc:sldMkLst>
          <pc:docMk/>
          <pc:sldMk cId="3468215373" sldId="269"/>
        </pc:sldMkLst>
      </pc:sldChg>
      <pc:sldChg chg="del">
        <pc:chgData name="Bjørn Hinderaker" userId="bb18d80e-24ec-4fdf-9bab-141ab841a75a" providerId="ADAL" clId="{681EEFBF-5512-43F5-A5C9-E1B0F4066B95}" dt="2023-06-19T18:42:25.687" v="8" actId="47"/>
        <pc:sldMkLst>
          <pc:docMk/>
          <pc:sldMk cId="3013979314" sldId="270"/>
        </pc:sldMkLst>
      </pc:sldChg>
      <pc:sldChg chg="del">
        <pc:chgData name="Bjørn Hinderaker" userId="bb18d80e-24ec-4fdf-9bab-141ab841a75a" providerId="ADAL" clId="{681EEFBF-5512-43F5-A5C9-E1B0F4066B95}" dt="2023-06-19T18:42:25.687" v="8" actId="47"/>
        <pc:sldMkLst>
          <pc:docMk/>
          <pc:sldMk cId="1515691747" sldId="272"/>
        </pc:sldMkLst>
      </pc:sldChg>
      <pc:sldChg chg="del mod ord modShow">
        <pc:chgData name="Bjørn Hinderaker" userId="bb18d80e-24ec-4fdf-9bab-141ab841a75a" providerId="ADAL" clId="{681EEFBF-5512-43F5-A5C9-E1B0F4066B95}" dt="2023-06-19T18:42:25.687" v="8" actId="47"/>
        <pc:sldMkLst>
          <pc:docMk/>
          <pc:sldMk cId="4249835227" sldId="276"/>
        </pc:sldMkLst>
      </pc:sldChg>
      <pc:sldChg chg="del">
        <pc:chgData name="Bjørn Hinderaker" userId="bb18d80e-24ec-4fdf-9bab-141ab841a75a" providerId="ADAL" clId="{681EEFBF-5512-43F5-A5C9-E1B0F4066B95}" dt="2023-06-19T18:42:25.687" v="8" actId="47"/>
        <pc:sldMkLst>
          <pc:docMk/>
          <pc:sldMk cId="120477316" sldId="277"/>
        </pc:sldMkLst>
      </pc:sldChg>
      <pc:sldChg chg="modSp">
        <pc:chgData name="Bjørn Hinderaker" userId="bb18d80e-24ec-4fdf-9bab-141ab841a75a" providerId="ADAL" clId="{681EEFBF-5512-43F5-A5C9-E1B0F4066B95}" dt="2023-06-19T18:40:57.990" v="7" actId="403"/>
        <pc:sldMkLst>
          <pc:docMk/>
          <pc:sldMk cId="1932020689" sldId="279"/>
        </pc:sldMkLst>
        <pc:spChg chg="mod">
          <ac:chgData name="Bjørn Hinderaker" userId="bb18d80e-24ec-4fdf-9bab-141ab841a75a" providerId="ADAL" clId="{681EEFBF-5512-43F5-A5C9-E1B0F4066B95}" dt="2023-06-19T18:40:57.990" v="7" actId="403"/>
          <ac:spMkLst>
            <pc:docMk/>
            <pc:sldMk cId="1932020689" sldId="279"/>
            <ac:spMk id="3" creationId="{CEA411BF-C8DC-6DC1-5837-6546D2B96A07}"/>
          </ac:spMkLst>
        </pc:spChg>
      </pc:sldChg>
      <pc:sldChg chg="delSp add mod delAnim">
        <pc:chgData name="Bjørn Hinderaker" userId="bb18d80e-24ec-4fdf-9bab-141ab841a75a" providerId="ADAL" clId="{681EEFBF-5512-43F5-A5C9-E1B0F4066B95}" dt="2023-06-19T18:37:45.297" v="2" actId="478"/>
        <pc:sldMkLst>
          <pc:docMk/>
          <pc:sldMk cId="3102748866" sldId="280"/>
        </pc:sldMkLst>
        <pc:spChg chg="del">
          <ac:chgData name="Bjørn Hinderaker" userId="bb18d80e-24ec-4fdf-9bab-141ab841a75a" providerId="ADAL" clId="{681EEFBF-5512-43F5-A5C9-E1B0F4066B95}" dt="2023-06-19T18:37:45.297" v="2" actId="478"/>
          <ac:spMkLst>
            <pc:docMk/>
            <pc:sldMk cId="3102748866" sldId="280"/>
            <ac:spMk id="3" creationId="{60C990D4-CCBD-D24D-F177-56FF5EA2EE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3D977-6DA8-4545-A003-54291FBBCF29}" type="datetimeFigureOut">
              <a:rPr lang="nb-NO" smtClean="0"/>
              <a:t>19.06.2023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C740A-6B49-4C30-91EF-3A2713EA47EF}" type="slidenum">
              <a:rPr lang="nb-NO" smtClean="0"/>
              <a:t>‹#›</a:t>
            </a:fld>
            <a:endParaRPr lang="nb-NO"/>
          </a:p>
        </p:txBody>
      </p:sp>
    </p:spTree>
    <p:extLst>
      <p:ext uri="{BB962C8B-B14F-4D97-AF65-F5344CB8AC3E}">
        <p14:creationId xmlns:p14="http://schemas.microsoft.com/office/powerpoint/2010/main" val="163323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betydning for synliggjøringstilleggene: </a:t>
            </a:r>
          </a:p>
          <a:p>
            <a:r>
              <a:rPr lang="nb-NO" dirty="0"/>
              <a:t>Skolenes eksistens. </a:t>
            </a:r>
          </a:p>
          <a:p>
            <a:r>
              <a:rPr lang="nb-NO" dirty="0"/>
              <a:t>Bevisst kristent perspektiv – </a:t>
            </a:r>
            <a:r>
              <a:rPr lang="nb-NO" dirty="0" err="1"/>
              <a:t>helhstssyn</a:t>
            </a:r>
            <a:r>
              <a:rPr lang="nb-NO" dirty="0"/>
              <a:t> .</a:t>
            </a:r>
          </a:p>
          <a:p>
            <a:pPr marL="628650" lvl="1" indent="-171450">
              <a:buFontTx/>
              <a:buChar char="-"/>
            </a:pPr>
            <a:r>
              <a:rPr lang="nb-NO" dirty="0"/>
              <a:t>På barna , </a:t>
            </a:r>
          </a:p>
          <a:p>
            <a:pPr marL="1085850" lvl="2" indent="-171450">
              <a:buFontTx/>
              <a:buChar char="-"/>
            </a:pPr>
            <a:r>
              <a:rPr lang="nb-NO" dirty="0"/>
              <a:t>verdi uavhengig av ytelse</a:t>
            </a:r>
          </a:p>
          <a:p>
            <a:pPr marL="1085850" lvl="2" indent="-171450">
              <a:buFontTx/>
              <a:buChar char="-"/>
            </a:pPr>
            <a:r>
              <a:rPr lang="nb-NO" dirty="0"/>
              <a:t>respekt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dirty="0"/>
              <a:t>Inspirere til læring og utvikling</a:t>
            </a:r>
          </a:p>
          <a:p>
            <a:pPr marL="628650" lvl="1" indent="-171450">
              <a:buFontTx/>
              <a:buChar char="-"/>
            </a:pPr>
            <a:r>
              <a:rPr lang="nb-NO" dirty="0"/>
              <a:t>Identitet – livssyn </a:t>
            </a:r>
          </a:p>
          <a:p>
            <a:pPr marL="1085850" lvl="2" indent="-171450">
              <a:buFontTx/>
              <a:buChar char="-"/>
            </a:pPr>
            <a:r>
              <a:rPr lang="nb-NO" dirty="0"/>
              <a:t>Bevissthet om hva de tror på, påvirkning, valg</a:t>
            </a:r>
          </a:p>
          <a:p>
            <a:pPr marL="628650" lvl="1" indent="-171450">
              <a:buFontTx/>
              <a:buChar char="-"/>
            </a:pPr>
            <a:r>
              <a:rPr lang="nb-NO" dirty="0"/>
              <a:t>Kristen tro som sann – åpenhet </a:t>
            </a:r>
            <a:r>
              <a:rPr lang="nb-NO"/>
              <a:t>ydmykhet respekt</a:t>
            </a:r>
            <a:endParaRPr lang="nb-NO" dirty="0"/>
          </a:p>
          <a:p>
            <a:pPr marL="628650" lvl="1" indent="-171450">
              <a:buFontTx/>
              <a:buChar char="-"/>
            </a:pPr>
            <a:r>
              <a:rPr lang="nb-NO" dirty="0" err="1"/>
              <a:t>Bavisst</a:t>
            </a:r>
            <a:endParaRPr lang="nb-NO" dirty="0"/>
          </a:p>
          <a:p>
            <a:pPr marL="628650" lvl="1" indent="-171450">
              <a:buFontTx/>
              <a:buChar char="-"/>
            </a:pPr>
            <a:r>
              <a:rPr lang="nb-NO" dirty="0"/>
              <a:t>På faget, </a:t>
            </a:r>
          </a:p>
          <a:p>
            <a:pPr marL="628650" lvl="1" indent="-171450">
              <a:buFontTx/>
              <a:buChar char="-"/>
            </a:pPr>
            <a:r>
              <a:rPr lang="nb-NO" dirty="0"/>
              <a:t>På Gud – åpen himmel, </a:t>
            </a:r>
          </a:p>
          <a:p>
            <a:pPr marL="628650" lvl="1" indent="-171450">
              <a:buFontTx/>
              <a:buChar char="-"/>
            </a:pPr>
            <a:r>
              <a:rPr lang="nb-NO" dirty="0"/>
              <a:t>På tro</a:t>
            </a:r>
          </a:p>
          <a:p>
            <a:pPr marL="628650" lvl="1" indent="-171450">
              <a:buFontTx/>
              <a:buChar char="-"/>
            </a:pPr>
            <a:r>
              <a:rPr lang="nb-NO" dirty="0"/>
              <a:t>Ansvar </a:t>
            </a:r>
          </a:p>
          <a:p>
            <a:pPr marL="171450" indent="-171450">
              <a:buFontTx/>
              <a:buChar char="-"/>
            </a:pPr>
            <a:endParaRPr lang="nb-NO" dirty="0"/>
          </a:p>
          <a:p>
            <a:pPr marL="171450" indent="-171450">
              <a:buFontTx/>
              <a:buChar char="-"/>
            </a:pPr>
            <a:r>
              <a:rPr lang="nb-NO" dirty="0"/>
              <a:t>Praktisk??? </a:t>
            </a:r>
          </a:p>
          <a:p>
            <a:pPr marL="628650" lvl="1" indent="-171450">
              <a:buFontTx/>
              <a:buChar char="-"/>
            </a:pPr>
            <a:r>
              <a:rPr lang="nb-NO" dirty="0"/>
              <a:t>Aktiviteter signaliserer</a:t>
            </a:r>
          </a:p>
          <a:p>
            <a:pPr marL="171450" indent="-171450">
              <a:buFontTx/>
              <a:buChar char="-"/>
            </a:pPr>
            <a:r>
              <a:rPr lang="nb-NO" dirty="0"/>
              <a:t>Aktiviteter som former</a:t>
            </a:r>
          </a:p>
          <a:p>
            <a:pPr marL="628650" lvl="1" indent="-171450">
              <a:buFont typeface="Arial" panose="020B0604020202020204" pitchFamily="34" charset="0"/>
              <a:buChar char="•"/>
            </a:pPr>
            <a:r>
              <a:rPr lang="nb-NO" dirty="0"/>
              <a:t>Bønn og Guds ord?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Motivere skape nysgjerrighet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Spørre, Utforske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Signaliserer trygg tro</a:t>
            </a:r>
          </a:p>
          <a:p>
            <a:pPr marL="628650" lvl="1" indent="-171450">
              <a:buFont typeface="Arial" panose="020B0604020202020204" pitchFamily="34" charset="0"/>
              <a:buChar char="•"/>
            </a:pPr>
            <a:r>
              <a:rPr lang="nb-NO" dirty="0"/>
              <a:t>Se barna?</a:t>
            </a:r>
          </a:p>
          <a:p>
            <a:pPr marL="628650" lvl="1" indent="-171450">
              <a:buFont typeface="Arial" panose="020B0604020202020204" pitchFamily="34" charset="0"/>
              <a:buChar char="•"/>
            </a:pPr>
            <a:r>
              <a:rPr lang="nb-NO" dirty="0"/>
              <a:t>Tolerere forskjeller/ulikheter</a:t>
            </a:r>
          </a:p>
          <a:p>
            <a:pPr marL="628650" lvl="1" indent="-171450">
              <a:buFont typeface="Arial" panose="020B0604020202020204" pitchFamily="34" charset="0"/>
              <a:buChar char="•"/>
            </a:pPr>
            <a:r>
              <a:rPr lang="nb-NO" dirty="0"/>
              <a:t>Peke på Jesus</a:t>
            </a:r>
          </a:p>
          <a:p>
            <a:pPr marL="628650" lvl="1" indent="-171450">
              <a:buFont typeface="Arial" panose="020B0604020202020204" pitchFamily="34" charset="0"/>
              <a:buChar char="•"/>
            </a:pPr>
            <a:r>
              <a:rPr lang="nb-NO" dirty="0"/>
              <a:t>Ydmykhet</a:t>
            </a:r>
          </a:p>
          <a:p>
            <a:pPr marL="628650" lvl="1" indent="-171450">
              <a:buFont typeface="Arial" panose="020B0604020202020204" pitchFamily="34" charset="0"/>
              <a:buChar char="•"/>
            </a:pPr>
            <a:r>
              <a:rPr lang="nb-NO" dirty="0"/>
              <a:t>Takknemlighet </a:t>
            </a:r>
          </a:p>
          <a:p>
            <a:pPr marL="628650" lvl="1" indent="-171450">
              <a:buFont typeface="Arial" panose="020B0604020202020204" pitchFamily="34" charset="0"/>
              <a:buChar char="•"/>
            </a:pPr>
            <a:r>
              <a:rPr lang="nb-NO" dirty="0"/>
              <a:t>Nysgjerrighet</a:t>
            </a:r>
          </a:p>
          <a:p>
            <a:pPr marL="628650" lvl="1" indent="-171450">
              <a:buFont typeface="Arial" panose="020B0604020202020204" pitchFamily="34" charset="0"/>
              <a:buChar char="•"/>
            </a:pPr>
            <a:r>
              <a:rPr lang="nb-NO" dirty="0"/>
              <a:t>Agape - kjærlighet</a:t>
            </a:r>
          </a:p>
          <a:p>
            <a:pPr marL="628650" lvl="1" indent="-171450">
              <a:buFont typeface="Arial" panose="020B0604020202020204" pitchFamily="34" charset="0"/>
              <a:buChar char="•"/>
            </a:pPr>
            <a:endParaRPr lang="nb-NO" dirty="0"/>
          </a:p>
          <a:p>
            <a:pPr marL="628650" lvl="1"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F87D1-A0CE-4EF8-9CC6-1F2C57A594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3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011EDE59-1B3B-4823-9ABC-D2E1B3BCA9F9}" type="datetimeFigureOut">
              <a:rPr lang="nb-NO" smtClean="0"/>
              <a:t>19.06.2023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19974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1EDE59-1B3B-4823-9ABC-D2E1B3BCA9F9}" type="datetimeFigureOut">
              <a:rPr lang="nb-NO" smtClean="0"/>
              <a:t>19.06.2023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103743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1EDE59-1B3B-4823-9ABC-D2E1B3BCA9F9}" type="datetimeFigureOut">
              <a:rPr lang="nb-NO" smtClean="0"/>
              <a:t>19.06.2023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25520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11EDE59-1B3B-4823-9ABC-D2E1B3BCA9F9}" type="datetimeFigureOut">
              <a:rPr lang="nb-NO" smtClean="0"/>
              <a:t>19.06.2023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40851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011EDE59-1B3B-4823-9ABC-D2E1B3BCA9F9}" type="datetimeFigureOut">
              <a:rPr lang="nb-NO" smtClean="0"/>
              <a:t>19.06.2023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317679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011EDE59-1B3B-4823-9ABC-D2E1B3BCA9F9}" type="datetimeFigureOut">
              <a:rPr lang="nb-NO" smtClean="0"/>
              <a:t>19.06.2023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356924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11EDE59-1B3B-4823-9ABC-D2E1B3BCA9F9}" type="datetimeFigureOut">
              <a:rPr lang="nb-NO" smtClean="0"/>
              <a:t>19.06.2023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140426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11EDE59-1B3B-4823-9ABC-D2E1B3BCA9F9}" type="datetimeFigureOut">
              <a:rPr lang="nb-NO" smtClean="0"/>
              <a:t>19.06.2023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36000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EDE59-1B3B-4823-9ABC-D2E1B3BCA9F9}" type="datetimeFigureOut">
              <a:rPr lang="nb-NO" smtClean="0"/>
              <a:t>19.06.2023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61431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11EDE59-1B3B-4823-9ABC-D2E1B3BCA9F9}" type="datetimeFigureOut">
              <a:rPr lang="nb-NO" smtClean="0"/>
              <a:t>19.06.2023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177811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11EDE59-1B3B-4823-9ABC-D2E1B3BCA9F9}" type="datetimeFigureOut">
              <a:rPr lang="nb-NO" smtClean="0"/>
              <a:t>19.06.2023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7EE6E83-F935-4FD1-9D2F-F1466D889AAD}" type="slidenum">
              <a:rPr lang="nb-NO" smtClean="0"/>
              <a:t>‹#›</a:t>
            </a:fld>
            <a:endParaRPr lang="nb-NO"/>
          </a:p>
        </p:txBody>
      </p:sp>
    </p:spTree>
    <p:extLst>
      <p:ext uri="{BB962C8B-B14F-4D97-AF65-F5344CB8AC3E}">
        <p14:creationId xmlns:p14="http://schemas.microsoft.com/office/powerpoint/2010/main" val="102059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4DE4C-568C-4AFD-AF89-8E4B1D254590}" type="datetimeFigureOut">
              <a:rPr lang="nb-NO" smtClean="0"/>
              <a:t>19.06.2023</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C6577-8C26-48F3-9C49-9D0F111CC649}" type="slidenum">
              <a:rPr lang="nb-NO" smtClean="0"/>
              <a:t>‹#›</a:t>
            </a:fld>
            <a:endParaRPr lang="nb-NO"/>
          </a:p>
        </p:txBody>
      </p:sp>
    </p:spTree>
    <p:extLst>
      <p:ext uri="{BB962C8B-B14F-4D97-AF65-F5344CB8AC3E}">
        <p14:creationId xmlns:p14="http://schemas.microsoft.com/office/powerpoint/2010/main" val="5173834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F0B13"/>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CA488B1-AB8D-D719-CF10-0E2B3C1D7F1E}"/>
              </a:ext>
            </a:extLst>
          </p:cNvPr>
          <p:cNvSpPr>
            <a:spLocks noGrp="1"/>
          </p:cNvSpPr>
          <p:nvPr>
            <p:ph type="title"/>
          </p:nvPr>
        </p:nvSpPr>
        <p:spPr>
          <a:xfrm>
            <a:off x="-89210" y="820620"/>
            <a:ext cx="12367211" cy="2875891"/>
          </a:xfrm>
        </p:spPr>
        <p:txBody>
          <a:bodyPr>
            <a:normAutofit fontScale="90000"/>
          </a:bodyPr>
          <a:lstStyle/>
          <a:p>
            <a:pPr algn="ctr"/>
            <a:r>
              <a:rPr lang="en-US" sz="8000" b="1" dirty="0">
                <a:effectLst>
                  <a:outerShdw blurRad="38100" dist="38100" dir="2700000" algn="tl">
                    <a:srgbClr val="000000">
                      <a:alpha val="43137"/>
                    </a:srgbClr>
                  </a:outerShdw>
                </a:effectLst>
              </a:rPr>
              <a:t>Developing </a:t>
            </a:r>
            <a:br>
              <a:rPr lang="en-US" sz="8000" b="1" dirty="0">
                <a:effectLst>
                  <a:outerShdw blurRad="38100" dist="38100" dir="2700000" algn="tl">
                    <a:srgbClr val="000000">
                      <a:alpha val="43137"/>
                    </a:srgbClr>
                  </a:outerShdw>
                </a:effectLst>
              </a:rPr>
            </a:br>
            <a:r>
              <a:rPr lang="en-US" sz="8000" b="1" dirty="0">
                <a:effectLst>
                  <a:outerShdw blurRad="38100" dist="38100" dir="2700000" algn="tl">
                    <a:srgbClr val="000000">
                      <a:alpha val="43137"/>
                    </a:srgbClr>
                  </a:outerShdw>
                </a:effectLst>
              </a:rPr>
              <a:t>an online </a:t>
            </a:r>
            <a:br>
              <a:rPr lang="en-US" sz="8000" b="1" dirty="0">
                <a:effectLst>
                  <a:outerShdw blurRad="38100" dist="38100" dir="2700000" algn="tl">
                    <a:srgbClr val="000000">
                      <a:alpha val="43137"/>
                    </a:srgbClr>
                  </a:outerShdw>
                </a:effectLst>
              </a:rPr>
            </a:br>
            <a:r>
              <a:rPr lang="en-US" sz="8000" b="1" dirty="0">
                <a:effectLst>
                  <a:outerShdw blurRad="38100" dist="38100" dir="2700000" algn="tl">
                    <a:srgbClr val="000000">
                      <a:alpha val="43137"/>
                    </a:srgbClr>
                  </a:outerShdw>
                </a:effectLst>
              </a:rPr>
              <a:t>apologetics ministry</a:t>
            </a:r>
            <a:endParaRPr lang="nb-NO" sz="8000" dirty="0"/>
          </a:p>
        </p:txBody>
      </p:sp>
      <p:sp>
        <p:nvSpPr>
          <p:cNvPr id="12" name="Rektangel 11">
            <a:extLst>
              <a:ext uri="{FF2B5EF4-FFF2-40B4-BE49-F238E27FC236}">
                <a16:creationId xmlns:a16="http://schemas.microsoft.com/office/drawing/2014/main" id="{CF75475D-AFC5-4F7A-961A-FFFC563468B7}"/>
              </a:ext>
            </a:extLst>
          </p:cNvPr>
          <p:cNvSpPr/>
          <p:nvPr/>
        </p:nvSpPr>
        <p:spPr>
          <a:xfrm>
            <a:off x="4871864" y="6091102"/>
            <a:ext cx="3312368" cy="4616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64"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Bjørn Hinderaker</a:t>
            </a:r>
            <a:endPar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Bilde 12">
            <a:extLst>
              <a:ext uri="{FF2B5EF4-FFF2-40B4-BE49-F238E27FC236}">
                <a16:creationId xmlns:a16="http://schemas.microsoft.com/office/drawing/2014/main" id="{A551C7F8-DA1C-4250-9187-20C594965451}"/>
              </a:ext>
            </a:extLst>
          </p:cNvPr>
          <p:cNvPicPr/>
          <p:nvPr/>
        </p:nvPicPr>
        <p:blipFill>
          <a:blip r:embed="rId3" cstate="print">
            <a:biLevel thresh="25000"/>
            <a:extLst>
              <a:ext uri="{BEBA8EAE-BF5A-486C-A8C5-ECC9F3942E4B}">
                <a14:imgProps xmlns:a14="http://schemas.microsoft.com/office/drawing/2010/main">
                  <a14:imgLayer r:embed="rId4">
                    <a14:imgEffect>
                      <a14:artisticGlowEdges/>
                    </a14:imgEffect>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718429" y="5760721"/>
            <a:ext cx="1967604" cy="713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e 8">
            <a:extLst>
              <a:ext uri="{FF2B5EF4-FFF2-40B4-BE49-F238E27FC236}">
                <a16:creationId xmlns:a16="http://schemas.microsoft.com/office/drawing/2014/main" id="{A283073A-B05C-7348-BDDC-B8B63999A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400" y="5563145"/>
            <a:ext cx="2535102" cy="1033596"/>
          </a:xfrm>
          <a:prstGeom prst="rect">
            <a:avLst/>
          </a:prstGeom>
        </p:spPr>
      </p:pic>
    </p:spTree>
    <p:extLst>
      <p:ext uri="{BB962C8B-B14F-4D97-AF65-F5344CB8AC3E}">
        <p14:creationId xmlns:p14="http://schemas.microsoft.com/office/powerpoint/2010/main" val="281203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99F188-5CC2-E34A-8C18-96D06B21F7A3}"/>
              </a:ext>
            </a:extLst>
          </p:cNvPr>
          <p:cNvSpPr>
            <a:spLocks noGrp="1"/>
          </p:cNvSpPr>
          <p:nvPr>
            <p:ph type="title"/>
          </p:nvPr>
        </p:nvSpPr>
        <p:spPr>
          <a:xfrm>
            <a:off x="838200" y="365125"/>
            <a:ext cx="10515600" cy="1440229"/>
          </a:xfrm>
        </p:spPr>
        <p:txBody>
          <a:bodyPr>
            <a:normAutofit/>
          </a:bodyPr>
          <a:lstStyle/>
          <a:p>
            <a:pPr algn="ctr"/>
            <a:r>
              <a:rPr lang="en-US" sz="4400" b="1" dirty="0"/>
              <a:t>4. Christian apologetics has a key role </a:t>
            </a:r>
            <a:br>
              <a:rPr lang="en-US" sz="4400" b="1" dirty="0"/>
            </a:br>
            <a:r>
              <a:rPr lang="en-US" sz="4400" b="1" dirty="0"/>
              <a:t>in three contexts</a:t>
            </a:r>
            <a:endParaRPr lang="nb-NO" b="1" dirty="0"/>
          </a:p>
        </p:txBody>
      </p:sp>
      <p:graphicFrame>
        <p:nvGraphicFramePr>
          <p:cNvPr id="4" name="Tabell 4">
            <a:extLst>
              <a:ext uri="{FF2B5EF4-FFF2-40B4-BE49-F238E27FC236}">
                <a16:creationId xmlns:a16="http://schemas.microsoft.com/office/drawing/2014/main" id="{BF53F270-8766-4423-2E87-CD8866ACEDF2}"/>
              </a:ext>
            </a:extLst>
          </p:cNvPr>
          <p:cNvGraphicFramePr>
            <a:graphicFrameLocks noGrp="1"/>
          </p:cNvGraphicFramePr>
          <p:nvPr>
            <p:ph idx="1"/>
          </p:nvPr>
        </p:nvGraphicFramePr>
        <p:xfrm>
          <a:off x="838200" y="2543026"/>
          <a:ext cx="10521872" cy="29565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536558030"/>
                    </a:ext>
                  </a:extLst>
                </a:gridCol>
                <a:gridCol w="3505199">
                  <a:extLst>
                    <a:ext uri="{9D8B030D-6E8A-4147-A177-3AD203B41FA5}">
                      <a16:colId xmlns:a16="http://schemas.microsoft.com/office/drawing/2014/main" val="1932770283"/>
                    </a:ext>
                  </a:extLst>
                </a:gridCol>
                <a:gridCol w="3511474">
                  <a:extLst>
                    <a:ext uri="{9D8B030D-6E8A-4147-A177-3AD203B41FA5}">
                      <a16:colId xmlns:a16="http://schemas.microsoft.com/office/drawing/2014/main" val="3842615831"/>
                    </a:ext>
                  </a:extLst>
                </a:gridCol>
              </a:tblGrid>
              <a:tr h="849794">
                <a:tc>
                  <a:txBody>
                    <a:bodyPr/>
                    <a:lstStyle/>
                    <a:p>
                      <a:pPr marL="0" indent="0" algn="ctr">
                        <a:buNone/>
                      </a:pPr>
                      <a:r>
                        <a:rPr lang="en-US" sz="3200" dirty="0">
                          <a:solidFill>
                            <a:srgbClr val="FFC000"/>
                          </a:solidFill>
                        </a:rPr>
                        <a:t>pre-</a:t>
                      </a:r>
                    </a:p>
                    <a:p>
                      <a:pPr marL="0" indent="0" algn="ctr">
                        <a:buNone/>
                      </a:pPr>
                      <a:r>
                        <a:rPr lang="en-US" sz="3200" dirty="0">
                          <a:solidFill>
                            <a:srgbClr val="FFC000"/>
                          </a:solidFill>
                        </a:rPr>
                        <a:t>evangelism</a:t>
                      </a:r>
                    </a:p>
                    <a:p>
                      <a:pPr algn="ctr"/>
                      <a:endParaRPr lang="nb-NO"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FFC000"/>
                          </a:solidFill>
                          <a:latin typeface="+mn-lt"/>
                          <a:ea typeface="+mn-ea"/>
                          <a:cs typeface="+mn-cs"/>
                        </a:rPr>
                        <a:t>persuasive evangelism </a:t>
                      </a:r>
                      <a:endParaRPr lang="nb-NO" sz="3200" b="1" kern="1200" dirty="0">
                        <a:solidFill>
                          <a:srgbClr val="FFC000"/>
                        </a:solidFill>
                        <a:latin typeface="+mn-lt"/>
                        <a:ea typeface="+mn-ea"/>
                        <a:cs typeface="+mn-cs"/>
                      </a:endParaRPr>
                    </a:p>
                    <a:p>
                      <a:pPr algn="ctr"/>
                      <a:endParaRPr lang="nb-NO"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FFC000"/>
                          </a:solidFill>
                          <a:latin typeface="+mn-lt"/>
                          <a:ea typeface="+mn-ea"/>
                          <a:cs typeface="+mn-cs"/>
                        </a:rPr>
                        <a:t>post-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FFC000"/>
                          </a:solidFill>
                          <a:latin typeface="+mn-lt"/>
                          <a:ea typeface="+mn-ea"/>
                          <a:cs typeface="+mn-cs"/>
                        </a:rPr>
                        <a:t>evangelism </a:t>
                      </a:r>
                    </a:p>
                    <a:p>
                      <a:pPr algn="ctr"/>
                      <a:endParaRPr lang="nb-NO" dirty="0"/>
                    </a:p>
                  </a:txBody>
                  <a:tcPr/>
                </a:tc>
                <a:extLst>
                  <a:ext uri="{0D108BD9-81ED-4DB2-BD59-A6C34878D82A}">
                    <a16:rowId xmlns:a16="http://schemas.microsoft.com/office/drawing/2014/main" val="4023146966"/>
                  </a:ext>
                </a:extLst>
              </a:tr>
              <a:tr h="1183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Answering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Agenda-setting.</a:t>
                      </a:r>
                    </a:p>
                    <a:p>
                      <a:pPr algn="ctr"/>
                      <a:endParaRPr lang="nb-NO"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Commending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Clarifying.</a:t>
                      </a:r>
                    </a:p>
                    <a:p>
                      <a:pPr algn="ctr"/>
                      <a:endParaRPr lang="nb-NO" sz="2800" b="1"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Affirming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Equipping.</a:t>
                      </a:r>
                    </a:p>
                    <a:p>
                      <a:pPr algn="ctr"/>
                      <a:endParaRPr lang="nb-NO" sz="1400" dirty="0"/>
                    </a:p>
                  </a:txBody>
                  <a:tcPr/>
                </a:tc>
                <a:extLst>
                  <a:ext uri="{0D108BD9-81ED-4DB2-BD59-A6C34878D82A}">
                    <a16:rowId xmlns:a16="http://schemas.microsoft.com/office/drawing/2014/main" val="2958572603"/>
                  </a:ext>
                </a:extLst>
              </a:tr>
            </a:tbl>
          </a:graphicData>
        </a:graphic>
      </p:graphicFrame>
    </p:spTree>
    <p:extLst>
      <p:ext uri="{BB962C8B-B14F-4D97-AF65-F5344CB8AC3E}">
        <p14:creationId xmlns:p14="http://schemas.microsoft.com/office/powerpoint/2010/main" val="31027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12BFEB-CB5B-C19D-059B-6D37ADAFDA6C}"/>
              </a:ext>
            </a:extLst>
          </p:cNvPr>
          <p:cNvSpPr>
            <a:spLocks noGrp="1"/>
          </p:cNvSpPr>
          <p:nvPr>
            <p:ph type="title"/>
          </p:nvPr>
        </p:nvSpPr>
        <p:spPr>
          <a:xfrm>
            <a:off x="838200" y="243191"/>
            <a:ext cx="10515600" cy="1398859"/>
          </a:xfrm>
        </p:spPr>
        <p:txBody>
          <a:bodyPr/>
          <a:lstStyle/>
          <a:p>
            <a:r>
              <a:rPr lang="en-GB" sz="2800" dirty="0">
                <a:effectLst/>
                <a:ea typeface="Times New Roman" panose="02020603050405020304" pitchFamily="18" charset="0"/>
              </a:rPr>
              <a:t>Developing our </a:t>
            </a:r>
            <a:r>
              <a:rPr lang="en-GB" sz="2800" b="1" dirty="0">
                <a:effectLst/>
                <a:ea typeface="Times New Roman" panose="02020603050405020304" pitchFamily="18" charset="0"/>
              </a:rPr>
              <a:t>online apologetic ministry</a:t>
            </a:r>
            <a:r>
              <a:rPr lang="en-GB" sz="2800" dirty="0">
                <a:effectLst/>
                <a:ea typeface="Times New Roman" panose="02020603050405020304" pitchFamily="18" charset="0"/>
              </a:rPr>
              <a:t>: </a:t>
            </a:r>
            <a:br>
              <a:rPr lang="en-GB" sz="2800" dirty="0">
                <a:effectLst/>
                <a:ea typeface="Times New Roman" panose="02020603050405020304" pitchFamily="18" charset="0"/>
              </a:rPr>
            </a:br>
            <a:r>
              <a:rPr lang="en-GB" b="1" dirty="0">
                <a:effectLst/>
                <a:ea typeface="Times New Roman" panose="02020603050405020304" pitchFamily="18" charset="0"/>
              </a:rPr>
              <a:t>Key features</a:t>
            </a:r>
            <a:endParaRPr lang="nb-NO" b="1" dirty="0"/>
          </a:p>
        </p:txBody>
      </p:sp>
      <p:sp>
        <p:nvSpPr>
          <p:cNvPr id="3" name="Plassholder for innhold 2">
            <a:extLst>
              <a:ext uri="{FF2B5EF4-FFF2-40B4-BE49-F238E27FC236}">
                <a16:creationId xmlns:a16="http://schemas.microsoft.com/office/drawing/2014/main" id="{C4F321D6-A688-D1D2-00BA-68BDFF5F3859}"/>
              </a:ext>
            </a:extLst>
          </p:cNvPr>
          <p:cNvSpPr>
            <a:spLocks noGrp="1"/>
          </p:cNvSpPr>
          <p:nvPr>
            <p:ph idx="1"/>
          </p:nvPr>
        </p:nvSpPr>
        <p:spPr>
          <a:xfrm>
            <a:off x="838200" y="1642050"/>
            <a:ext cx="10776626" cy="4972759"/>
          </a:xfrm>
        </p:spPr>
        <p:txBody>
          <a:bodyPr>
            <a:normAutofit/>
          </a:bodyPr>
          <a:lstStyle/>
          <a:p>
            <a:pPr marL="0" indent="0">
              <a:buNone/>
            </a:pPr>
            <a:r>
              <a:rPr lang="en-US" dirty="0"/>
              <a:t>A. </a:t>
            </a:r>
            <a:r>
              <a:rPr lang="en-US" b="1" dirty="0"/>
              <a:t>Higher education: </a:t>
            </a:r>
            <a:r>
              <a:rPr lang="en-US" dirty="0">
                <a:solidFill>
                  <a:srgbClr val="FFC000"/>
                </a:solidFill>
              </a:rPr>
              <a:t>KL/CW as online hybrid education, </a:t>
            </a:r>
            <a:br>
              <a:rPr lang="en-US" dirty="0">
                <a:solidFill>
                  <a:srgbClr val="FFC000"/>
                </a:solidFill>
              </a:rPr>
            </a:br>
            <a:r>
              <a:rPr lang="en-US" dirty="0">
                <a:solidFill>
                  <a:srgbClr val="FFC000"/>
                </a:solidFill>
              </a:rPr>
              <a:t>- from online material to </a:t>
            </a:r>
            <a:r>
              <a:rPr lang="en-US" b="1" dirty="0">
                <a:solidFill>
                  <a:srgbClr val="FFC000"/>
                </a:solidFill>
              </a:rPr>
              <a:t>hybrid models with online interaction</a:t>
            </a:r>
            <a:r>
              <a:rPr lang="en-US" dirty="0">
                <a:solidFill>
                  <a:srgbClr val="FFC000"/>
                </a:solidFill>
              </a:rPr>
              <a:t>.</a:t>
            </a:r>
          </a:p>
          <a:p>
            <a:pPr marL="0" indent="0">
              <a:buNone/>
            </a:pPr>
            <a:r>
              <a:rPr lang="en-US" dirty="0"/>
              <a:t>B. </a:t>
            </a:r>
            <a:r>
              <a:rPr lang="en-US" b="1" dirty="0"/>
              <a:t>Resourcing </a:t>
            </a:r>
            <a:r>
              <a:rPr lang="en-US" dirty="0"/>
              <a:t>the wider Christian constituency: </a:t>
            </a:r>
            <a:r>
              <a:rPr lang="en-US" i="1" dirty="0">
                <a:solidFill>
                  <a:srgbClr val="FFC000"/>
                </a:solidFill>
              </a:rPr>
              <a:t>Damaris Norway  </a:t>
            </a:r>
            <a:br>
              <a:rPr lang="en-US" dirty="0">
                <a:solidFill>
                  <a:srgbClr val="FFC000"/>
                </a:solidFill>
              </a:rPr>
            </a:br>
            <a:r>
              <a:rPr lang="en-US" dirty="0">
                <a:solidFill>
                  <a:srgbClr val="FFC000"/>
                </a:solidFill>
              </a:rPr>
              <a:t>- from online archives to </a:t>
            </a:r>
            <a:r>
              <a:rPr lang="en-US" b="1" dirty="0">
                <a:solidFill>
                  <a:srgbClr val="FFC000"/>
                </a:solidFill>
              </a:rPr>
              <a:t>online podcasts, videos and interaction</a:t>
            </a:r>
            <a:r>
              <a:rPr lang="en-US" dirty="0">
                <a:solidFill>
                  <a:srgbClr val="FFC000"/>
                </a:solidFill>
              </a:rPr>
              <a:t>. </a:t>
            </a:r>
          </a:p>
          <a:p>
            <a:pPr marL="0" indent="0">
              <a:buNone/>
            </a:pPr>
            <a:r>
              <a:rPr lang="en-US" dirty="0"/>
              <a:t>C. </a:t>
            </a:r>
            <a:r>
              <a:rPr lang="en-US" b="1" dirty="0"/>
              <a:t>Academic research: </a:t>
            </a:r>
            <a:r>
              <a:rPr lang="en-US" i="1" dirty="0">
                <a:solidFill>
                  <a:srgbClr val="FFC000"/>
                </a:solidFill>
              </a:rPr>
              <a:t>Theofilos</a:t>
            </a:r>
            <a:r>
              <a:rPr lang="en-US" dirty="0">
                <a:solidFill>
                  <a:srgbClr val="FFC000"/>
                </a:solidFill>
              </a:rPr>
              <a:t> </a:t>
            </a:r>
            <a:br>
              <a:rPr lang="en-US" dirty="0">
                <a:solidFill>
                  <a:srgbClr val="FFC000"/>
                </a:solidFill>
              </a:rPr>
            </a:br>
            <a:r>
              <a:rPr lang="en-US" dirty="0">
                <a:solidFill>
                  <a:srgbClr val="FFC000"/>
                </a:solidFill>
              </a:rPr>
              <a:t>- from print through online archive to </a:t>
            </a:r>
            <a:r>
              <a:rPr lang="en-US" b="1" dirty="0">
                <a:solidFill>
                  <a:srgbClr val="FFC000"/>
                </a:solidFill>
              </a:rPr>
              <a:t>full open access</a:t>
            </a:r>
            <a:r>
              <a:rPr lang="en-US" dirty="0">
                <a:solidFill>
                  <a:srgbClr val="FFC000"/>
                </a:solidFill>
              </a:rPr>
              <a:t>. </a:t>
            </a:r>
          </a:p>
          <a:p>
            <a:pPr marL="0" indent="0">
              <a:buNone/>
            </a:pPr>
            <a:r>
              <a:rPr lang="en-US" dirty="0"/>
              <a:t>D. </a:t>
            </a:r>
            <a:r>
              <a:rPr lang="en-US" b="1" dirty="0"/>
              <a:t>Annual national conference: </a:t>
            </a:r>
          </a:p>
          <a:p>
            <a:pPr marL="0" indent="0">
              <a:buNone/>
            </a:pPr>
            <a:r>
              <a:rPr lang="en-US" dirty="0">
                <a:solidFill>
                  <a:srgbClr val="FFC000"/>
                </a:solidFill>
              </a:rPr>
              <a:t>- from only physical to </a:t>
            </a:r>
            <a:r>
              <a:rPr lang="en-US" b="1" dirty="0">
                <a:solidFill>
                  <a:srgbClr val="FFC000"/>
                </a:solidFill>
              </a:rPr>
              <a:t>online elements and curating the conference material online.</a:t>
            </a:r>
          </a:p>
          <a:p>
            <a:pPr marL="0" indent="0">
              <a:buNone/>
            </a:pPr>
            <a:r>
              <a:rPr lang="en-US" dirty="0"/>
              <a:t>E. </a:t>
            </a:r>
            <a:r>
              <a:rPr lang="en-US" b="1" dirty="0"/>
              <a:t>Partnership initiatives: </a:t>
            </a:r>
            <a:br>
              <a:rPr lang="en-US" dirty="0"/>
            </a:br>
            <a:r>
              <a:rPr lang="en-US" dirty="0">
                <a:solidFill>
                  <a:srgbClr val="FFC000"/>
                </a:solidFill>
              </a:rPr>
              <a:t>- initiatives are </a:t>
            </a:r>
            <a:r>
              <a:rPr lang="en-US" b="1" dirty="0">
                <a:solidFill>
                  <a:srgbClr val="FFC000"/>
                </a:solidFill>
              </a:rPr>
              <a:t>supported and supplemented with online resources</a:t>
            </a:r>
            <a:r>
              <a:rPr lang="en-US" dirty="0">
                <a:solidFill>
                  <a:srgbClr val="FFC000"/>
                </a:solidFill>
              </a:rPr>
              <a:t>.</a:t>
            </a:r>
          </a:p>
          <a:p>
            <a:endParaRPr lang="nb-NO" dirty="0"/>
          </a:p>
        </p:txBody>
      </p:sp>
    </p:spTree>
    <p:extLst>
      <p:ext uri="{BB962C8B-B14F-4D97-AF65-F5344CB8AC3E}">
        <p14:creationId xmlns:p14="http://schemas.microsoft.com/office/powerpoint/2010/main" val="9061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171A0F-4BFD-29C1-5C2A-3B1C37693C33}"/>
              </a:ext>
            </a:extLst>
          </p:cNvPr>
          <p:cNvSpPr>
            <a:spLocks noGrp="1"/>
          </p:cNvSpPr>
          <p:nvPr>
            <p:ph type="title"/>
          </p:nvPr>
        </p:nvSpPr>
        <p:spPr>
          <a:xfrm>
            <a:off x="838200" y="164123"/>
            <a:ext cx="10515600" cy="1148863"/>
          </a:xfrm>
        </p:spPr>
        <p:txBody>
          <a:bodyPr>
            <a:normAutofit/>
          </a:bodyPr>
          <a:lstStyle/>
          <a:p>
            <a:r>
              <a:rPr lang="en-US" b="1" dirty="0"/>
              <a:t>Application – and questions for reflection:</a:t>
            </a:r>
            <a:endParaRPr lang="nb-NO" b="1" dirty="0"/>
          </a:p>
        </p:txBody>
      </p:sp>
      <p:sp>
        <p:nvSpPr>
          <p:cNvPr id="3" name="Plassholder for innhold 2">
            <a:extLst>
              <a:ext uri="{FF2B5EF4-FFF2-40B4-BE49-F238E27FC236}">
                <a16:creationId xmlns:a16="http://schemas.microsoft.com/office/drawing/2014/main" id="{D10A8ABE-F4F9-5E97-01F7-B378A6054C33}"/>
              </a:ext>
            </a:extLst>
          </p:cNvPr>
          <p:cNvSpPr>
            <a:spLocks noGrp="1"/>
          </p:cNvSpPr>
          <p:nvPr>
            <p:ph idx="1"/>
          </p:nvPr>
        </p:nvSpPr>
        <p:spPr>
          <a:xfrm>
            <a:off x="838200" y="1207478"/>
            <a:ext cx="10515600" cy="5404338"/>
          </a:xfrm>
        </p:spPr>
        <p:txBody>
          <a:bodyPr>
            <a:normAutofit/>
          </a:bodyPr>
          <a:lstStyle/>
          <a:p>
            <a:pPr marL="514350" indent="-514350">
              <a:buFont typeface="+mj-lt"/>
              <a:buAutoNum type="arabicPeriod"/>
            </a:pPr>
            <a:r>
              <a:rPr lang="en-US" dirty="0"/>
              <a:t>What is your </a:t>
            </a:r>
            <a:r>
              <a:rPr lang="en-US" b="1" dirty="0"/>
              <a:t>apologetic calling, ministry and focus </a:t>
            </a:r>
            <a:br>
              <a:rPr lang="en-US" b="1" dirty="0"/>
            </a:br>
            <a:r>
              <a:rPr lang="en-US" dirty="0"/>
              <a:t>in view of the three contexts:</a:t>
            </a:r>
          </a:p>
          <a:p>
            <a:pPr marL="0" indent="0" algn="ctr">
              <a:buNone/>
            </a:pPr>
            <a:r>
              <a:rPr lang="en-US" dirty="0">
                <a:solidFill>
                  <a:srgbClr val="FFC000"/>
                </a:solidFill>
              </a:rPr>
              <a:t>Pre-evangelism - Persuasive evangelism </a:t>
            </a:r>
            <a:r>
              <a:rPr lang="en-US">
                <a:solidFill>
                  <a:srgbClr val="FFC000"/>
                </a:solidFill>
              </a:rPr>
              <a:t>- Post-evangelism</a:t>
            </a:r>
            <a:endParaRPr lang="en-US" dirty="0">
              <a:solidFill>
                <a:srgbClr val="FFC000"/>
              </a:solidFill>
            </a:endParaRPr>
          </a:p>
          <a:p>
            <a:pPr marL="514350" indent="-514350">
              <a:buFont typeface="+mj-lt"/>
              <a:buAutoNum type="arabicPeriod" startAt="2"/>
            </a:pPr>
            <a:r>
              <a:rPr lang="en-US" dirty="0"/>
              <a:t>Who are your </a:t>
            </a:r>
            <a:r>
              <a:rPr lang="en-US" b="1" dirty="0"/>
              <a:t>potential apologetic partners?</a:t>
            </a:r>
            <a:r>
              <a:rPr lang="en-US" dirty="0"/>
              <a:t> </a:t>
            </a:r>
          </a:p>
          <a:p>
            <a:pPr marL="457200" lvl="1" indent="0">
              <a:buNone/>
            </a:pPr>
            <a:r>
              <a:rPr lang="en-US" dirty="0"/>
              <a:t>	</a:t>
            </a:r>
            <a:r>
              <a:rPr lang="en-US" dirty="0">
                <a:solidFill>
                  <a:srgbClr val="FFC000"/>
                </a:solidFill>
              </a:rPr>
              <a:t>maybe with supplementary callings and arenas?</a:t>
            </a:r>
          </a:p>
          <a:p>
            <a:pPr marL="514350" indent="-514350">
              <a:buFont typeface="+mj-lt"/>
              <a:buAutoNum type="arabicPeriod" startAt="2"/>
            </a:pPr>
            <a:r>
              <a:rPr lang="en-US" dirty="0"/>
              <a:t>What could be your </a:t>
            </a:r>
            <a:r>
              <a:rPr lang="en-US" b="1" dirty="0"/>
              <a:t>integrative strategy </a:t>
            </a:r>
            <a:r>
              <a:rPr lang="en-US" dirty="0"/>
              <a:t>with a </a:t>
            </a:r>
          </a:p>
          <a:p>
            <a:pPr marL="914400" lvl="2" indent="0">
              <a:buNone/>
            </a:pPr>
            <a:r>
              <a:rPr lang="en-US" sz="2400" dirty="0">
                <a:solidFill>
                  <a:srgbClr val="FFC000"/>
                </a:solidFill>
              </a:rPr>
              <a:t>sharp focus, </a:t>
            </a:r>
          </a:p>
          <a:p>
            <a:pPr marL="914400" lvl="2" indent="0">
              <a:buNone/>
            </a:pPr>
            <a:r>
              <a:rPr lang="en-US" sz="2400" dirty="0">
                <a:solidFill>
                  <a:srgbClr val="FFC000"/>
                </a:solidFill>
              </a:rPr>
              <a:t>broad spectrum and </a:t>
            </a:r>
          </a:p>
          <a:p>
            <a:pPr marL="914400" lvl="2" indent="0">
              <a:buNone/>
            </a:pPr>
            <a:r>
              <a:rPr lang="en-US" sz="2400" dirty="0">
                <a:solidFill>
                  <a:srgbClr val="FFC000"/>
                </a:solidFill>
              </a:rPr>
              <a:t>extensive reach </a:t>
            </a:r>
          </a:p>
          <a:p>
            <a:pPr marL="514350" indent="-514350">
              <a:buFont typeface="+mj-lt"/>
              <a:buAutoNum type="arabicPeriod" startAt="2"/>
            </a:pPr>
            <a:r>
              <a:rPr lang="en-US" dirty="0"/>
              <a:t>How can you start building a </a:t>
            </a:r>
            <a:r>
              <a:rPr lang="en-US" b="1" dirty="0"/>
              <a:t>community of apologetic practitioners</a:t>
            </a:r>
          </a:p>
          <a:p>
            <a:pPr marL="457200" lvl="1" indent="0">
              <a:buNone/>
            </a:pPr>
            <a:r>
              <a:rPr lang="en-US" b="1" dirty="0"/>
              <a:t> </a:t>
            </a:r>
            <a:r>
              <a:rPr lang="en-US" dirty="0">
                <a:solidFill>
                  <a:srgbClr val="FFC000"/>
                </a:solidFill>
              </a:rPr>
              <a:t>with mutual trust, encouragement, challenging and spiritual nourishment?</a:t>
            </a:r>
          </a:p>
        </p:txBody>
      </p:sp>
    </p:spTree>
    <p:extLst>
      <p:ext uri="{BB962C8B-B14F-4D97-AF65-F5344CB8AC3E}">
        <p14:creationId xmlns:p14="http://schemas.microsoft.com/office/powerpoint/2010/main" val="37638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428959-79EF-E303-EED2-5A4C8A3A8E25}"/>
              </a:ext>
            </a:extLst>
          </p:cNvPr>
          <p:cNvSpPr>
            <a:spLocks noGrp="1"/>
          </p:cNvSpPr>
          <p:nvPr>
            <p:ph type="title"/>
          </p:nvPr>
        </p:nvSpPr>
        <p:spPr>
          <a:xfrm>
            <a:off x="496112" y="282102"/>
            <a:ext cx="11297054" cy="1953335"/>
          </a:xfrm>
        </p:spPr>
        <p:txBody>
          <a:bodyPr>
            <a:normAutofit/>
          </a:bodyPr>
          <a:lstStyle/>
          <a:p>
            <a:r>
              <a:rPr lang="en-US" dirty="0"/>
              <a:t>The background story: </a:t>
            </a:r>
            <a:br>
              <a:rPr lang="en-US" dirty="0"/>
            </a:br>
            <a:r>
              <a:rPr lang="en-US" b="1" dirty="0"/>
              <a:t>The emergence of a Norwegian apologetics movement </a:t>
            </a:r>
            <a:endParaRPr lang="nb-NO" dirty="0"/>
          </a:p>
        </p:txBody>
      </p:sp>
      <p:sp>
        <p:nvSpPr>
          <p:cNvPr id="3" name="Plassholder for innhold 2">
            <a:extLst>
              <a:ext uri="{FF2B5EF4-FFF2-40B4-BE49-F238E27FC236}">
                <a16:creationId xmlns:a16="http://schemas.microsoft.com/office/drawing/2014/main" id="{C90621EB-2928-6142-5858-1C45131CD196}"/>
              </a:ext>
            </a:extLst>
          </p:cNvPr>
          <p:cNvSpPr>
            <a:spLocks noGrp="1"/>
          </p:cNvSpPr>
          <p:nvPr>
            <p:ph idx="1"/>
          </p:nvPr>
        </p:nvSpPr>
        <p:spPr>
          <a:xfrm>
            <a:off x="398834" y="2461098"/>
            <a:ext cx="7003915" cy="3871508"/>
          </a:xfrm>
        </p:spPr>
        <p:txBody>
          <a:bodyPr>
            <a:normAutofit fontScale="92500" lnSpcReduction="10000"/>
          </a:bodyPr>
          <a:lstStyle/>
          <a:p>
            <a:pPr marL="0" indent="0">
              <a:buNone/>
            </a:pPr>
            <a:r>
              <a:rPr lang="en-US" sz="4400" b="1" dirty="0"/>
              <a:t>A core group of leaders with  </a:t>
            </a:r>
          </a:p>
          <a:p>
            <a:pPr lvl="1">
              <a:buFont typeface="Wingdings" panose="05000000000000000000" pitchFamily="2" charset="2"/>
              <a:buChar char="§"/>
            </a:pPr>
            <a:r>
              <a:rPr lang="en-US" sz="4000" dirty="0">
                <a:solidFill>
                  <a:srgbClr val="FFC000"/>
                </a:solidFill>
              </a:rPr>
              <a:t>a shared evangelical commitment and  </a:t>
            </a:r>
          </a:p>
          <a:p>
            <a:pPr lvl="1">
              <a:buFont typeface="Wingdings" panose="05000000000000000000" pitchFamily="2" charset="2"/>
              <a:buChar char="§"/>
            </a:pPr>
            <a:r>
              <a:rPr lang="en-US" sz="4000" dirty="0">
                <a:solidFill>
                  <a:srgbClr val="FFC000"/>
                </a:solidFill>
              </a:rPr>
              <a:t>a united vision for apologetics, </a:t>
            </a:r>
          </a:p>
          <a:p>
            <a:pPr lvl="1">
              <a:buFont typeface="Wingdings" panose="05000000000000000000" pitchFamily="2" charset="2"/>
              <a:buChar char="§"/>
            </a:pPr>
            <a:r>
              <a:rPr lang="en-US" sz="4000" dirty="0">
                <a:solidFill>
                  <a:srgbClr val="FFC000"/>
                </a:solidFill>
              </a:rPr>
              <a:t>with inspiration from international networks </a:t>
            </a:r>
            <a:br>
              <a:rPr lang="en-US" sz="4000" dirty="0">
                <a:solidFill>
                  <a:srgbClr val="FFC000"/>
                </a:solidFill>
              </a:rPr>
            </a:br>
            <a:r>
              <a:rPr lang="en-US" sz="4000" dirty="0">
                <a:solidFill>
                  <a:srgbClr val="FFC000"/>
                </a:solidFill>
              </a:rPr>
              <a:t>(L’Abri, UCCF, OCCA, ELF)</a:t>
            </a:r>
          </a:p>
          <a:p>
            <a:endParaRPr lang="nb-NO" dirty="0"/>
          </a:p>
        </p:txBody>
      </p:sp>
      <p:sp>
        <p:nvSpPr>
          <p:cNvPr id="4" name="Tittel 1">
            <a:extLst>
              <a:ext uri="{FF2B5EF4-FFF2-40B4-BE49-F238E27FC236}">
                <a16:creationId xmlns:a16="http://schemas.microsoft.com/office/drawing/2014/main" id="{386BFA4B-2860-FB0E-1751-589986A74FB3}"/>
              </a:ext>
            </a:extLst>
          </p:cNvPr>
          <p:cNvSpPr txBox="1">
            <a:spLocks/>
          </p:cNvSpPr>
          <p:nvPr/>
        </p:nvSpPr>
        <p:spPr>
          <a:xfrm>
            <a:off x="7714034" y="2235437"/>
            <a:ext cx="4320702" cy="321012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 gradual development of an integrative strategy </a:t>
            </a:r>
            <a:br>
              <a:rPr lang="en-US" dirty="0"/>
            </a:br>
            <a:r>
              <a:rPr lang="en-US" dirty="0">
                <a:solidFill>
                  <a:srgbClr val="FFC000"/>
                </a:solidFill>
              </a:rPr>
              <a:t>with 5 key elements:</a:t>
            </a:r>
            <a:endParaRPr lang="nb-NO" dirty="0">
              <a:solidFill>
                <a:srgbClr val="FFC000"/>
              </a:solidFill>
            </a:endParaRPr>
          </a:p>
        </p:txBody>
      </p:sp>
    </p:spTree>
    <p:extLst>
      <p:ext uri="{BB962C8B-B14F-4D97-AF65-F5344CB8AC3E}">
        <p14:creationId xmlns:p14="http://schemas.microsoft.com/office/powerpoint/2010/main" val="204259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645CBF0-7195-7852-4D79-59797C81DA47}"/>
              </a:ext>
            </a:extLst>
          </p:cNvPr>
          <p:cNvPicPr>
            <a:picLocks noChangeAspect="1"/>
          </p:cNvPicPr>
          <p:nvPr/>
        </p:nvPicPr>
        <p:blipFill rotWithShape="1">
          <a:blip r:embed="rId2"/>
          <a:srcRect l="13059" t="-1568" r="15000"/>
          <a:stretch/>
        </p:blipFill>
        <p:spPr>
          <a:xfrm rot="21124652">
            <a:off x="345457" y="3568513"/>
            <a:ext cx="4702783" cy="3734734"/>
          </a:xfrm>
          <a:prstGeom prst="rect">
            <a:avLst/>
          </a:prstGeom>
        </p:spPr>
      </p:pic>
      <p:sp>
        <p:nvSpPr>
          <p:cNvPr id="2" name="Tittel 1">
            <a:extLst>
              <a:ext uri="{FF2B5EF4-FFF2-40B4-BE49-F238E27FC236}">
                <a16:creationId xmlns:a16="http://schemas.microsoft.com/office/drawing/2014/main" id="{692ACC67-6AA9-4AAA-ED68-90ABC112920F}"/>
              </a:ext>
            </a:extLst>
          </p:cNvPr>
          <p:cNvSpPr>
            <a:spLocks noGrp="1"/>
          </p:cNvSpPr>
          <p:nvPr>
            <p:ph type="title"/>
          </p:nvPr>
        </p:nvSpPr>
        <p:spPr>
          <a:xfrm>
            <a:off x="533729" y="282102"/>
            <a:ext cx="11124541" cy="782739"/>
          </a:xfrm>
        </p:spPr>
        <p:txBody>
          <a:bodyPr/>
          <a:lstStyle/>
          <a:p>
            <a:r>
              <a:rPr lang="en-US" b="1" dirty="0"/>
              <a:t>An integrative strategy with 5 key elements:</a:t>
            </a:r>
            <a:endParaRPr lang="nb-NO" b="1" dirty="0"/>
          </a:p>
        </p:txBody>
      </p:sp>
      <p:sp>
        <p:nvSpPr>
          <p:cNvPr id="3" name="Plassholder for innhold 2">
            <a:extLst>
              <a:ext uri="{FF2B5EF4-FFF2-40B4-BE49-F238E27FC236}">
                <a16:creationId xmlns:a16="http://schemas.microsoft.com/office/drawing/2014/main" id="{CA554C2D-5A8D-BE53-4A04-0A9CF3F8C735}"/>
              </a:ext>
            </a:extLst>
          </p:cNvPr>
          <p:cNvSpPr>
            <a:spLocks noGrp="1"/>
          </p:cNvSpPr>
          <p:nvPr>
            <p:ph idx="1"/>
          </p:nvPr>
        </p:nvSpPr>
        <p:spPr>
          <a:xfrm>
            <a:off x="1716601" y="1260089"/>
            <a:ext cx="10246140" cy="5452946"/>
          </a:xfrm>
          <a:solidFill>
            <a:schemeClr val="bg1">
              <a:alpha val="43000"/>
            </a:schemeClr>
          </a:solidFill>
        </p:spPr>
        <p:txBody>
          <a:bodyPr>
            <a:normAutofit lnSpcReduction="10000"/>
          </a:bodyPr>
          <a:lstStyle/>
          <a:p>
            <a:pPr marL="0" indent="0">
              <a:buNone/>
            </a:pPr>
            <a:r>
              <a:rPr lang="en-US" sz="3200" b="1" dirty="0">
                <a:effectLst>
                  <a:outerShdw blurRad="38100" dist="38100" dir="2700000" algn="tl">
                    <a:srgbClr val="000000">
                      <a:alpha val="43137"/>
                    </a:srgbClr>
                  </a:outerShdw>
                </a:effectLst>
              </a:rPr>
              <a:t>1. Higher education: Launching academic courses (2001): </a:t>
            </a:r>
          </a:p>
          <a:p>
            <a:pPr marL="0" indent="0">
              <a:buNone/>
            </a:pPr>
            <a:r>
              <a:rPr lang="en-US" sz="3200" i="1" dirty="0">
                <a:solidFill>
                  <a:srgbClr val="FFC000"/>
                </a:solidFill>
                <a:effectLst>
                  <a:outerShdw blurRad="38100" dist="38100" dir="2700000" algn="tl">
                    <a:srgbClr val="000000">
                      <a:alpha val="43137"/>
                    </a:srgbClr>
                  </a:outerShdw>
                </a:effectLst>
              </a:rPr>
              <a:t>Communication, Worldviews and Christian Apologetics</a:t>
            </a:r>
            <a:r>
              <a:rPr lang="en-US" sz="3200" dirty="0">
                <a:solidFill>
                  <a:srgbClr val="FFC000"/>
                </a:solidFill>
                <a:effectLst>
                  <a:outerShdw blurRad="38100" dist="38100" dir="2700000" algn="tl">
                    <a:srgbClr val="000000">
                      <a:alpha val="43137"/>
                    </a:srgbClr>
                  </a:outerShdw>
                </a:effectLst>
              </a:rPr>
              <a:t> </a:t>
            </a:r>
            <a:r>
              <a:rPr lang="en-US" sz="3200" dirty="0" err="1">
                <a:solidFill>
                  <a:srgbClr val="FFC000"/>
                </a:solidFill>
                <a:effectLst>
                  <a:outerShdw blurRad="38100" dist="38100" dir="2700000" algn="tl">
                    <a:srgbClr val="000000">
                      <a:alpha val="43137"/>
                    </a:srgbClr>
                  </a:outerShdw>
                </a:effectLst>
              </a:rPr>
              <a:t>programme</a:t>
            </a:r>
            <a:r>
              <a:rPr lang="en-US" sz="3200" dirty="0">
                <a:solidFill>
                  <a:srgbClr val="FFC000"/>
                </a:solidFill>
                <a:effectLst>
                  <a:outerShdw blurRad="38100" dist="38100" dir="2700000" algn="tl">
                    <a:srgbClr val="000000">
                      <a:alpha val="43137"/>
                    </a:srgbClr>
                  </a:outerShdw>
                </a:effectLst>
              </a:rPr>
              <a:t> </a:t>
            </a:r>
          </a:p>
          <a:p>
            <a:pPr marL="0" indent="0">
              <a:buNone/>
            </a:pPr>
            <a:endParaRPr lang="en-US" dirty="0">
              <a:effectLst>
                <a:outerShdw blurRad="38100" dist="38100" dir="2700000" algn="tl">
                  <a:srgbClr val="000000">
                    <a:alpha val="43137"/>
                  </a:srgbClr>
                </a:outerShdw>
              </a:effectLst>
            </a:endParaRPr>
          </a:p>
          <a:p>
            <a:pPr marL="0" indent="0">
              <a:buNone/>
            </a:pPr>
            <a:r>
              <a:rPr lang="en-US" sz="3200" b="1" dirty="0">
                <a:effectLst>
                  <a:outerShdw blurRad="38100" dist="38100" dir="2700000" algn="tl">
                    <a:srgbClr val="000000">
                      <a:alpha val="43137"/>
                    </a:srgbClr>
                  </a:outerShdw>
                </a:effectLst>
              </a:rPr>
              <a:t>2. Communicating with and resourcing the wider Christian constituency: </a:t>
            </a:r>
          </a:p>
          <a:p>
            <a:pPr marL="0" indent="0" algn="ctr">
              <a:buNone/>
            </a:pPr>
            <a:r>
              <a:rPr lang="en-US" sz="3200" dirty="0">
                <a:solidFill>
                  <a:srgbClr val="FFC000"/>
                </a:solidFill>
                <a:effectLst>
                  <a:outerShdw blurRad="38100" dist="38100" dir="2700000" algn="tl">
                    <a:srgbClr val="000000">
                      <a:alpha val="43137"/>
                    </a:srgbClr>
                  </a:outerShdw>
                </a:effectLst>
              </a:rPr>
              <a:t>Establishing </a:t>
            </a:r>
            <a:r>
              <a:rPr lang="en-US" sz="3200" i="1" dirty="0">
                <a:solidFill>
                  <a:srgbClr val="FFC000"/>
                </a:solidFill>
                <a:effectLst>
                  <a:outerShdw blurRad="38100" dist="38100" dir="2700000" algn="tl">
                    <a:srgbClr val="000000">
                      <a:alpha val="43137"/>
                    </a:srgbClr>
                  </a:outerShdw>
                </a:effectLst>
              </a:rPr>
              <a:t>Damaris Norway </a:t>
            </a:r>
            <a:r>
              <a:rPr lang="en-US" sz="3200" dirty="0">
                <a:solidFill>
                  <a:srgbClr val="FFC000"/>
                </a:solidFill>
                <a:effectLst>
                  <a:outerShdw blurRad="38100" dist="38100" dir="2700000" algn="tl">
                    <a:srgbClr val="000000">
                      <a:alpha val="43137"/>
                    </a:srgbClr>
                  </a:outerShdw>
                </a:effectLst>
              </a:rPr>
              <a:t>(2003)</a:t>
            </a:r>
          </a:p>
          <a:p>
            <a:pPr marL="0" indent="0" algn="ctr">
              <a:buNone/>
            </a:pPr>
            <a:r>
              <a:rPr lang="en-US" dirty="0">
                <a:solidFill>
                  <a:srgbClr val="FFC000"/>
                </a:solidFill>
                <a:effectLst>
                  <a:outerShdw blurRad="38100" dist="38100" dir="2700000" algn="tl">
                    <a:srgbClr val="000000">
                      <a:alpha val="43137"/>
                    </a:srgbClr>
                  </a:outerShdw>
                </a:effectLst>
              </a:rPr>
              <a:t>“a strategic hub for networking, cultural apologetics, and community engagement. It offers worldview analysis of cultural stories and products, in order to develop resources for churches, schools and the wider society with double listening to the Word and the world as a characteristic feature.” </a:t>
            </a:r>
            <a:endParaRPr lang="nb-NO" dirty="0">
              <a:solidFill>
                <a:srgbClr val="FFC000"/>
              </a:solidFill>
              <a:effectLst>
                <a:outerShdw blurRad="38100" dist="38100" dir="2700000" algn="tl">
                  <a:srgbClr val="000000">
                    <a:alpha val="43137"/>
                  </a:srgbClr>
                </a:outerShdw>
              </a:effectLst>
            </a:endParaRPr>
          </a:p>
        </p:txBody>
      </p:sp>
      <p:pic>
        <p:nvPicPr>
          <p:cNvPr id="1026" name="Picture 2" descr="Academic system | Sportlinx360">
            <a:extLst>
              <a:ext uri="{FF2B5EF4-FFF2-40B4-BE49-F238E27FC236}">
                <a16:creationId xmlns:a16="http://schemas.microsoft.com/office/drawing/2014/main" id="{9C5004C1-81E3-050D-1C38-1773DBFA130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259" y="1173871"/>
            <a:ext cx="1217882" cy="121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4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gen bildebeskrivelse er tilgjengelig.">
            <a:extLst>
              <a:ext uri="{FF2B5EF4-FFF2-40B4-BE49-F238E27FC236}">
                <a16:creationId xmlns:a16="http://schemas.microsoft.com/office/drawing/2014/main" id="{7FCE18F0-EBCA-0315-6F43-5FE2B662E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2" y="575646"/>
            <a:ext cx="10325528" cy="6881561"/>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1700EC82-58CE-D131-B935-5008B436CF2B}"/>
              </a:ext>
            </a:extLst>
          </p:cNvPr>
          <p:cNvSpPr>
            <a:spLocks noGrp="1"/>
          </p:cNvSpPr>
          <p:nvPr>
            <p:ph idx="1"/>
          </p:nvPr>
        </p:nvSpPr>
        <p:spPr>
          <a:xfrm>
            <a:off x="2592593" y="505609"/>
            <a:ext cx="9412714" cy="5581521"/>
          </a:xfrm>
          <a:solidFill>
            <a:schemeClr val="bg1">
              <a:alpha val="27000"/>
            </a:schemeClr>
          </a:solidFill>
        </p:spPr>
        <p:txBody>
          <a:bodyPr>
            <a:normAutofit/>
          </a:bodyPr>
          <a:lstStyle/>
          <a:p>
            <a:pPr marL="0" indent="0">
              <a:buNone/>
            </a:pPr>
            <a:r>
              <a:rPr lang="en-US" sz="3600" b="1" dirty="0">
                <a:effectLst>
                  <a:outerShdw blurRad="38100" dist="38100" dir="2700000" algn="tl">
                    <a:srgbClr val="000000">
                      <a:alpha val="43137"/>
                    </a:srgbClr>
                  </a:outerShdw>
                </a:effectLst>
              </a:rPr>
              <a:t>3. Academic research: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r>
              <a:rPr lang="en-US" sz="3600" dirty="0">
                <a:solidFill>
                  <a:srgbClr val="FFC000"/>
                </a:solidFill>
                <a:effectLst>
                  <a:outerShdw blurRad="38100" dist="38100" dir="2700000" algn="tl">
                    <a:srgbClr val="000000">
                      <a:alpha val="43137"/>
                    </a:srgbClr>
                  </a:outerShdw>
                </a:effectLst>
              </a:rPr>
              <a:t>Nordic apologetic journal </a:t>
            </a:r>
            <a:r>
              <a:rPr lang="en-US" sz="3600" b="1" i="1" dirty="0">
                <a:solidFill>
                  <a:srgbClr val="FFC000"/>
                </a:solidFill>
                <a:effectLst>
                  <a:outerShdw blurRad="38100" dist="38100" dir="2700000" algn="tl">
                    <a:srgbClr val="000000">
                      <a:alpha val="43137"/>
                    </a:srgbClr>
                  </a:outerShdw>
                </a:effectLst>
              </a:rPr>
              <a:t>Theofilos</a:t>
            </a:r>
            <a:r>
              <a:rPr lang="en-US" sz="3600" dirty="0">
                <a:solidFill>
                  <a:srgbClr val="FFC000"/>
                </a:solidFill>
                <a:effectLst>
                  <a:outerShdw blurRad="38100" dist="38100" dir="2700000" algn="tl">
                    <a:srgbClr val="000000">
                      <a:alpha val="43137"/>
                    </a:srgbClr>
                  </a:outerShdw>
                </a:effectLst>
              </a:rPr>
              <a:t> (2009) </a:t>
            </a:r>
          </a:p>
          <a:p>
            <a:pPr marL="0" indent="0" algn="r">
              <a:buNone/>
            </a:pPr>
            <a:r>
              <a:rPr lang="en-US" dirty="0">
                <a:solidFill>
                  <a:srgbClr val="FFC000"/>
                </a:solidFill>
                <a:effectLst>
                  <a:outerShdw blurRad="38100" dist="38100" dir="2700000" algn="tl">
                    <a:srgbClr val="000000">
                      <a:alpha val="43137"/>
                    </a:srgbClr>
                  </a:outerShdw>
                </a:effectLst>
              </a:rPr>
              <a:t>(- academic journal in 2012 - open access 2020). </a:t>
            </a:r>
          </a:p>
          <a:p>
            <a:pPr marL="0" indent="0">
              <a:buNone/>
            </a:pPr>
            <a:endParaRPr lang="en-US"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4. Annual national conference: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b="1" i="1" dirty="0">
                <a:solidFill>
                  <a:srgbClr val="FFC000"/>
                </a:solidFill>
                <a:effectLst>
                  <a:outerShdw blurRad="38100" dist="38100" dir="2700000" algn="tl">
                    <a:srgbClr val="000000">
                      <a:alpha val="43137"/>
                    </a:srgbClr>
                  </a:outerShdw>
                </a:effectLst>
              </a:rPr>
              <a:t>The Veritas Conference </a:t>
            </a:r>
            <a:r>
              <a:rPr lang="en-US" sz="3600" dirty="0">
                <a:solidFill>
                  <a:srgbClr val="FFC000"/>
                </a:solidFill>
                <a:effectLst>
                  <a:outerShdw blurRad="38100" dist="38100" dir="2700000" algn="tl">
                    <a:srgbClr val="000000">
                      <a:alpha val="43137"/>
                    </a:srgbClr>
                  </a:outerShdw>
                </a:effectLst>
              </a:rPr>
              <a:t>(2013)</a:t>
            </a:r>
          </a:p>
          <a:p>
            <a:pPr marL="0" indent="0" algn="r">
              <a:buNone/>
            </a:pPr>
            <a:br>
              <a:rPr lang="en-US" dirty="0">
                <a:effectLst>
                  <a:outerShdw blurRad="38100" dist="38100" dir="2700000" algn="tl">
                    <a:srgbClr val="000000">
                      <a:alpha val="43137"/>
                    </a:srgbClr>
                  </a:outerShdw>
                </a:effectLst>
              </a:rPr>
            </a:br>
            <a:r>
              <a:rPr lang="en-US" dirty="0">
                <a:solidFill>
                  <a:srgbClr val="FFC000"/>
                </a:solidFill>
                <a:effectLst>
                  <a:outerShdw blurRad="38100" dist="38100" dir="2700000" algn="tl">
                    <a:srgbClr val="000000">
                      <a:alpha val="43137"/>
                    </a:srgbClr>
                  </a:outerShdw>
                </a:effectLst>
              </a:rPr>
              <a:t>NLA and DN partnering with </a:t>
            </a:r>
          </a:p>
          <a:p>
            <a:pPr marL="0" indent="0" algn="r">
              <a:buNone/>
            </a:pPr>
            <a:r>
              <a:rPr lang="en-US" dirty="0">
                <a:solidFill>
                  <a:srgbClr val="FFC000"/>
                </a:solidFill>
                <a:effectLst>
                  <a:outerShdw blurRad="38100" dist="38100" dir="2700000" algn="tl">
                    <a:srgbClr val="000000">
                      <a:alpha val="43137"/>
                    </a:srgbClr>
                  </a:outerShdw>
                </a:effectLst>
              </a:rPr>
              <a:t>NKSS (Norwegian IFES) and </a:t>
            </a:r>
          </a:p>
          <a:p>
            <a:pPr marL="0" indent="0" algn="r">
              <a:buNone/>
            </a:pPr>
            <a:r>
              <a:rPr lang="en-US" dirty="0">
                <a:solidFill>
                  <a:srgbClr val="FFC000"/>
                </a:solidFill>
                <a:effectLst>
                  <a:outerShdw blurRad="38100" dist="38100" dir="2700000" algn="tl">
                    <a:srgbClr val="000000">
                      <a:alpha val="43137"/>
                    </a:srgbClr>
                  </a:outerShdw>
                </a:effectLst>
              </a:rPr>
              <a:t>Grimstad Bible School</a:t>
            </a:r>
          </a:p>
          <a:p>
            <a:pPr marL="0" indent="0">
              <a:buNone/>
            </a:pPr>
            <a:endParaRPr lang="nb-NO" dirty="0">
              <a:effectLst>
                <a:outerShdw blurRad="38100" dist="38100" dir="2700000" algn="tl">
                  <a:srgbClr val="000000">
                    <a:alpha val="43137"/>
                  </a:srgbClr>
                </a:outerShdw>
              </a:effectLst>
            </a:endParaRPr>
          </a:p>
        </p:txBody>
      </p:sp>
      <p:pic>
        <p:nvPicPr>
          <p:cNvPr id="2050" name="Picture 2" descr="Tidsskriftet Theofilos - NLA">
            <a:extLst>
              <a:ext uri="{FF2B5EF4-FFF2-40B4-BE49-F238E27FC236}">
                <a16:creationId xmlns:a16="http://schemas.microsoft.com/office/drawing/2014/main" id="{0F4B96CF-62C9-C508-AB1E-C65499050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0541">
            <a:off x="389095" y="306578"/>
            <a:ext cx="1814403" cy="238978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VERITAS-KONFERANSEN 2021 - Damaris Norge">
            <a:extLst>
              <a:ext uri="{FF2B5EF4-FFF2-40B4-BE49-F238E27FC236}">
                <a16:creationId xmlns:a16="http://schemas.microsoft.com/office/drawing/2014/main" id="{B6EBC595-29C2-C41D-DC68-6530E86F5868}"/>
              </a:ext>
            </a:extLst>
          </p:cNvPr>
          <p:cNvPicPr>
            <a:picLocks noChangeAspect="1" noChangeArrowheads="1"/>
          </p:cNvPicPr>
          <p:nvPr/>
        </p:nvPicPr>
        <p:blipFill rotWithShape="1">
          <a:blip r:embed="rId4">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7527" b="8980"/>
          <a:stretch/>
        </p:blipFill>
        <p:spPr bwMode="auto">
          <a:xfrm rot="20865332">
            <a:off x="375981" y="4094883"/>
            <a:ext cx="2665746" cy="99022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500"/>
                                        <p:tgtEl>
                                          <p:spTgt spid="20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gen bildebeskrivelse er tilgjengelig.">
            <a:extLst>
              <a:ext uri="{FF2B5EF4-FFF2-40B4-BE49-F238E27FC236}">
                <a16:creationId xmlns:a16="http://schemas.microsoft.com/office/drawing/2014/main" id="{8B252A4E-19C9-CFF5-B55A-557B04F9A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946" y="2337217"/>
            <a:ext cx="6412967" cy="4273992"/>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A6D55A5C-0EFD-23C5-FEB9-2F88C74EF54A}"/>
              </a:ext>
            </a:extLst>
          </p:cNvPr>
          <p:cNvSpPr>
            <a:spLocks noGrp="1"/>
          </p:cNvSpPr>
          <p:nvPr>
            <p:ph type="title"/>
          </p:nvPr>
        </p:nvSpPr>
        <p:spPr>
          <a:xfrm>
            <a:off x="289933" y="246791"/>
            <a:ext cx="11063868" cy="1033369"/>
          </a:xfrm>
        </p:spPr>
        <p:txBody>
          <a:bodyPr>
            <a:normAutofit fontScale="90000"/>
          </a:bodyPr>
          <a:lstStyle/>
          <a:p>
            <a:r>
              <a:rPr lang="nb-NO" sz="4900" b="1" dirty="0"/>
              <a:t>5. </a:t>
            </a:r>
            <a:r>
              <a:rPr lang="nb-NO" sz="4900" b="1" dirty="0" err="1"/>
              <a:t>Partnership</a:t>
            </a:r>
            <a:r>
              <a:rPr lang="nb-NO" sz="4900" b="1" dirty="0"/>
              <a:t> </a:t>
            </a:r>
            <a:r>
              <a:rPr lang="nb-NO" sz="4900" b="1" dirty="0" err="1"/>
              <a:t>initiatives</a:t>
            </a:r>
            <a:r>
              <a:rPr lang="nb-NO" sz="4900" b="1" dirty="0"/>
              <a:t> </a:t>
            </a:r>
            <a:br>
              <a:rPr lang="nb-NO" sz="4900" b="1" dirty="0"/>
            </a:br>
            <a:r>
              <a:rPr lang="nb-NO" sz="4000" b="1" dirty="0" err="1">
                <a:solidFill>
                  <a:srgbClr val="FFC000"/>
                </a:solidFill>
              </a:rPr>
              <a:t>developing</a:t>
            </a:r>
            <a:r>
              <a:rPr lang="nb-NO" sz="4000" b="1" dirty="0">
                <a:solidFill>
                  <a:srgbClr val="FFC000"/>
                </a:solidFill>
              </a:rPr>
              <a:t> from the </a:t>
            </a:r>
            <a:r>
              <a:rPr lang="nb-NO" sz="4000" b="1" dirty="0" err="1">
                <a:solidFill>
                  <a:srgbClr val="FFC000"/>
                </a:solidFill>
              </a:rPr>
              <a:t>conference</a:t>
            </a:r>
            <a:endParaRPr lang="nb-NO" sz="4000" b="1" dirty="0">
              <a:solidFill>
                <a:srgbClr val="FFC000"/>
              </a:solidFill>
            </a:endParaRPr>
          </a:p>
        </p:txBody>
      </p:sp>
      <p:sp>
        <p:nvSpPr>
          <p:cNvPr id="3" name="Plassholder for innhold 2">
            <a:extLst>
              <a:ext uri="{FF2B5EF4-FFF2-40B4-BE49-F238E27FC236}">
                <a16:creationId xmlns:a16="http://schemas.microsoft.com/office/drawing/2014/main" id="{F279A4C7-5297-33A7-696F-DFFA833922C8}"/>
              </a:ext>
            </a:extLst>
          </p:cNvPr>
          <p:cNvSpPr>
            <a:spLocks noGrp="1"/>
          </p:cNvSpPr>
          <p:nvPr>
            <p:ph idx="1"/>
          </p:nvPr>
        </p:nvSpPr>
        <p:spPr>
          <a:xfrm>
            <a:off x="702527" y="1484556"/>
            <a:ext cx="11372933" cy="5296388"/>
          </a:xfrm>
          <a:solidFill>
            <a:schemeClr val="bg1">
              <a:alpha val="45000"/>
            </a:schemeClr>
          </a:solidFill>
        </p:spPr>
        <p:txBody>
          <a:bodyPr>
            <a:normAutofit/>
          </a:bodyPr>
          <a:lstStyle/>
          <a:p>
            <a:pPr marL="0" indent="0">
              <a:lnSpc>
                <a:spcPct val="100000"/>
              </a:lnSpc>
              <a:buNone/>
            </a:pPr>
            <a:r>
              <a:rPr lang="en-US" sz="3200" dirty="0"/>
              <a:t>2017: </a:t>
            </a:r>
            <a:r>
              <a:rPr lang="en-US" sz="3200" b="1" dirty="0"/>
              <a:t>Veritas Imprint </a:t>
            </a:r>
            <a:r>
              <a:rPr lang="en-US" dirty="0">
                <a:solidFill>
                  <a:srgbClr val="FFC000"/>
                </a:solidFill>
              </a:rPr>
              <a:t>– for apologetic literature</a:t>
            </a:r>
          </a:p>
          <a:p>
            <a:pPr marL="0" indent="0">
              <a:lnSpc>
                <a:spcPct val="100000"/>
              </a:lnSpc>
              <a:buNone/>
            </a:pPr>
            <a:r>
              <a:rPr lang="en-US" sz="3200" dirty="0"/>
              <a:t>2017: </a:t>
            </a:r>
            <a:r>
              <a:rPr lang="en-US" sz="3200" b="1" dirty="0"/>
              <a:t>Veritas Seed-funding Initiative</a:t>
            </a:r>
            <a:endParaRPr lang="en-US" sz="3200" dirty="0"/>
          </a:p>
          <a:p>
            <a:pPr marL="0" indent="0">
              <a:lnSpc>
                <a:spcPct val="100000"/>
              </a:lnSpc>
              <a:buNone/>
            </a:pPr>
            <a:r>
              <a:rPr lang="en-US" sz="3200" dirty="0"/>
              <a:t>2018: </a:t>
            </a:r>
            <a:r>
              <a:rPr lang="en-US" sz="3200" b="1" dirty="0"/>
              <a:t>Veritas Public Events </a:t>
            </a:r>
            <a:r>
              <a:rPr lang="en-US" dirty="0">
                <a:solidFill>
                  <a:srgbClr val="FFC000"/>
                </a:solidFill>
              </a:rPr>
              <a:t>– seminars, lectures and debates </a:t>
            </a:r>
            <a:endParaRPr lang="en-US" sz="3200" dirty="0">
              <a:solidFill>
                <a:srgbClr val="FFC000"/>
              </a:solidFill>
            </a:endParaRPr>
          </a:p>
          <a:p>
            <a:pPr marL="0" indent="0">
              <a:lnSpc>
                <a:spcPct val="100000"/>
              </a:lnSpc>
              <a:buNone/>
            </a:pPr>
            <a:r>
              <a:rPr lang="en-US" sz="3200" dirty="0"/>
              <a:t>2018: </a:t>
            </a:r>
            <a:r>
              <a:rPr lang="en-US" sz="3200" b="1" dirty="0"/>
              <a:t>Veritas Research Symposium </a:t>
            </a:r>
            <a:r>
              <a:rPr lang="en-US" dirty="0">
                <a:solidFill>
                  <a:srgbClr val="FFC000"/>
                </a:solidFill>
              </a:rPr>
              <a:t>– academic publication</a:t>
            </a:r>
          </a:p>
          <a:p>
            <a:pPr marL="0" indent="0">
              <a:lnSpc>
                <a:spcPct val="100000"/>
              </a:lnSpc>
              <a:buNone/>
            </a:pPr>
            <a:r>
              <a:rPr lang="en-US" sz="3200" dirty="0"/>
              <a:t>2019: </a:t>
            </a:r>
            <a:r>
              <a:rPr lang="en-US" sz="3200" b="1" dirty="0"/>
              <a:t>Veritas Norway Association: </a:t>
            </a:r>
            <a:r>
              <a:rPr lang="en-US" sz="3200" dirty="0"/>
              <a:t> </a:t>
            </a:r>
          </a:p>
          <a:p>
            <a:pPr marL="0" indent="0" algn="ctr">
              <a:lnSpc>
                <a:spcPct val="100000"/>
              </a:lnSpc>
              <a:buNone/>
            </a:pPr>
            <a:r>
              <a:rPr lang="en-US" sz="3200" i="1" dirty="0">
                <a:solidFill>
                  <a:srgbClr val="FFC000"/>
                </a:solidFill>
              </a:rPr>
              <a:t>“to coordinate  and create synergies for Christian apologetic work in Norway, by sharing the Gospel, strengthening Christians and shaping culture»</a:t>
            </a:r>
          </a:p>
        </p:txBody>
      </p:sp>
      <p:pic>
        <p:nvPicPr>
          <p:cNvPr id="5" name="Picture 10" descr="VERITAS-KONFERANSEN 2021 - Damaris Norge">
            <a:extLst>
              <a:ext uri="{FF2B5EF4-FFF2-40B4-BE49-F238E27FC236}">
                <a16:creationId xmlns:a16="http://schemas.microsoft.com/office/drawing/2014/main" id="{BC16341F-0C3A-BC8A-38EC-3B08EDC499E4}"/>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527" b="8980"/>
          <a:stretch/>
        </p:blipFill>
        <p:spPr bwMode="auto">
          <a:xfrm>
            <a:off x="8297487" y="410727"/>
            <a:ext cx="3274064" cy="121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37D773-2692-B046-D90C-EFE4B73E85FF}"/>
              </a:ext>
            </a:extLst>
          </p:cNvPr>
          <p:cNvSpPr>
            <a:spLocks noGrp="1"/>
          </p:cNvSpPr>
          <p:nvPr>
            <p:ph type="title"/>
          </p:nvPr>
        </p:nvSpPr>
        <p:spPr/>
        <p:txBody>
          <a:bodyPr/>
          <a:lstStyle/>
          <a:p>
            <a:r>
              <a:rPr lang="en-US" sz="4400" dirty="0"/>
              <a:t>Developing an online apologetics ministry: </a:t>
            </a:r>
            <a:br>
              <a:rPr lang="en-US" sz="4400" dirty="0"/>
            </a:br>
            <a:r>
              <a:rPr lang="en-US" b="1" dirty="0"/>
              <a:t>Key theological principles</a:t>
            </a:r>
            <a:endParaRPr lang="nb-NO" dirty="0"/>
          </a:p>
        </p:txBody>
      </p:sp>
      <p:sp>
        <p:nvSpPr>
          <p:cNvPr id="3" name="Plassholder for innhold 2">
            <a:extLst>
              <a:ext uri="{FF2B5EF4-FFF2-40B4-BE49-F238E27FC236}">
                <a16:creationId xmlns:a16="http://schemas.microsoft.com/office/drawing/2014/main" id="{1FA578D0-ED07-AA56-5632-B304C860BDC8}"/>
              </a:ext>
            </a:extLst>
          </p:cNvPr>
          <p:cNvSpPr>
            <a:spLocks noGrp="1"/>
          </p:cNvSpPr>
          <p:nvPr>
            <p:ph idx="1"/>
          </p:nvPr>
        </p:nvSpPr>
        <p:spPr/>
        <p:txBody>
          <a:bodyPr/>
          <a:lstStyle/>
          <a:p>
            <a:endParaRPr lang="nb-NO"/>
          </a:p>
        </p:txBody>
      </p:sp>
      <p:pic>
        <p:nvPicPr>
          <p:cNvPr id="4098" name="Picture 2" descr="Guiding Principles for Leadership | Marta Wilson | ForbesBooks">
            <a:extLst>
              <a:ext uri="{FF2B5EF4-FFF2-40B4-BE49-F238E27FC236}">
                <a16:creationId xmlns:a16="http://schemas.microsoft.com/office/drawing/2014/main" id="{27558FEC-EC60-0F1F-D96F-CB4CDAF72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21" y="2161474"/>
            <a:ext cx="8060706" cy="388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2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uiding Principles for Leadership | Marta Wilson | ForbesBooks">
            <a:extLst>
              <a:ext uri="{FF2B5EF4-FFF2-40B4-BE49-F238E27FC236}">
                <a16:creationId xmlns:a16="http://schemas.microsoft.com/office/drawing/2014/main" id="{4221C469-45F7-1B5A-2F89-1176FFCD9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632" y="3113342"/>
            <a:ext cx="8038884" cy="3744658"/>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E14F2700-233C-8720-EF83-C5CCFF6A5FF3}"/>
              </a:ext>
            </a:extLst>
          </p:cNvPr>
          <p:cNvSpPr>
            <a:spLocks noGrp="1"/>
          </p:cNvSpPr>
          <p:nvPr>
            <p:ph type="title"/>
          </p:nvPr>
        </p:nvSpPr>
        <p:spPr>
          <a:xfrm>
            <a:off x="603504" y="365125"/>
            <a:ext cx="10750296" cy="1325563"/>
          </a:xfrm>
        </p:spPr>
        <p:txBody>
          <a:bodyPr>
            <a:noAutofit/>
          </a:bodyPr>
          <a:lstStyle/>
          <a:p>
            <a:r>
              <a:rPr lang="en-US" sz="4000" dirty="0"/>
              <a:t>Developing an online apologetics ministry: </a:t>
            </a:r>
            <a:br>
              <a:rPr lang="en-US" sz="4000" dirty="0"/>
            </a:br>
            <a:r>
              <a:rPr lang="en-US" sz="5400" b="1" dirty="0"/>
              <a:t>Key theological principles</a:t>
            </a:r>
            <a:endParaRPr lang="nb-NO" sz="5400" b="1" dirty="0"/>
          </a:p>
        </p:txBody>
      </p:sp>
      <p:sp>
        <p:nvSpPr>
          <p:cNvPr id="3" name="Plassholder for innhold 2">
            <a:extLst>
              <a:ext uri="{FF2B5EF4-FFF2-40B4-BE49-F238E27FC236}">
                <a16:creationId xmlns:a16="http://schemas.microsoft.com/office/drawing/2014/main" id="{CEA411BF-C8DC-6DC1-5837-6546D2B96A07}"/>
              </a:ext>
            </a:extLst>
          </p:cNvPr>
          <p:cNvSpPr>
            <a:spLocks noGrp="1"/>
          </p:cNvSpPr>
          <p:nvPr>
            <p:ph idx="1"/>
          </p:nvPr>
        </p:nvSpPr>
        <p:spPr>
          <a:xfrm>
            <a:off x="603504" y="1690688"/>
            <a:ext cx="11137392" cy="5167312"/>
          </a:xfrm>
          <a:solidFill>
            <a:schemeClr val="bg1">
              <a:alpha val="52000"/>
            </a:schemeClr>
          </a:solidFill>
        </p:spPr>
        <p:txBody>
          <a:bodyPr>
            <a:normAutofit/>
          </a:bodyPr>
          <a:lstStyle/>
          <a:p>
            <a:pPr marL="514350" indent="-514350">
              <a:buAutoNum type="arabicPeriod"/>
            </a:pPr>
            <a:r>
              <a:rPr lang="en-US" sz="4800" b="1" dirty="0">
                <a:effectLst>
                  <a:outerShdw blurRad="38100" dist="38100" dir="2700000" algn="tl">
                    <a:srgbClr val="000000">
                      <a:alpha val="43137"/>
                    </a:srgbClr>
                  </a:outerShdw>
                </a:effectLst>
              </a:rPr>
              <a:t>Christian apologetics as integral to the mission of the church </a:t>
            </a:r>
          </a:p>
          <a:p>
            <a:pPr marL="0" indent="0" algn="ctr">
              <a:buNone/>
            </a:pPr>
            <a:r>
              <a:rPr lang="en-US" sz="3600" dirty="0">
                <a:solidFill>
                  <a:srgbClr val="FFC000"/>
                </a:solidFill>
                <a:effectLst>
                  <a:outerShdw blurRad="38100" dist="38100" dir="2700000" algn="tl">
                    <a:srgbClr val="000000">
                      <a:alpha val="43137"/>
                    </a:srgbClr>
                  </a:outerShdw>
                </a:effectLst>
              </a:rPr>
              <a:t>as we ‘bear witness to Jesus Christ and all his teaching </a:t>
            </a:r>
            <a:br>
              <a:rPr lang="en-US" sz="3600" dirty="0">
                <a:solidFill>
                  <a:srgbClr val="FFC000"/>
                </a:solidFill>
                <a:effectLst>
                  <a:outerShdw blurRad="38100" dist="38100" dir="2700000" algn="tl">
                    <a:srgbClr val="000000">
                      <a:alpha val="43137"/>
                    </a:srgbClr>
                  </a:outerShdw>
                </a:effectLst>
              </a:rPr>
            </a:br>
            <a:r>
              <a:rPr lang="en-US" sz="3600" dirty="0">
                <a:solidFill>
                  <a:srgbClr val="FFC000"/>
                </a:solidFill>
                <a:effectLst>
                  <a:outerShdw blurRad="38100" dist="38100" dir="2700000" algn="tl">
                    <a:srgbClr val="000000">
                      <a:alpha val="43137"/>
                    </a:srgbClr>
                  </a:outerShdw>
                </a:effectLst>
              </a:rPr>
              <a:t> in every nation, </a:t>
            </a:r>
            <a:br>
              <a:rPr lang="en-US" sz="3600" dirty="0">
                <a:solidFill>
                  <a:srgbClr val="FFC000"/>
                </a:solidFill>
                <a:effectLst>
                  <a:outerShdw blurRad="38100" dist="38100" dir="2700000" algn="tl">
                    <a:srgbClr val="000000">
                      <a:alpha val="43137"/>
                    </a:srgbClr>
                  </a:outerShdw>
                </a:effectLst>
              </a:rPr>
            </a:br>
            <a:r>
              <a:rPr lang="en-US" sz="3600" dirty="0">
                <a:solidFill>
                  <a:srgbClr val="FFC000"/>
                </a:solidFill>
                <a:effectLst>
                  <a:outerShdw blurRad="38100" dist="38100" dir="2700000" algn="tl">
                    <a:srgbClr val="000000">
                      <a:alpha val="43137"/>
                    </a:srgbClr>
                  </a:outerShdw>
                </a:effectLst>
              </a:rPr>
              <a:t>in every sphere of society, </a:t>
            </a:r>
            <a:br>
              <a:rPr lang="en-US" sz="3600" dirty="0">
                <a:solidFill>
                  <a:srgbClr val="FFC000"/>
                </a:solidFill>
                <a:effectLst>
                  <a:outerShdw blurRad="38100" dist="38100" dir="2700000" algn="tl">
                    <a:srgbClr val="000000">
                      <a:alpha val="43137"/>
                    </a:srgbClr>
                  </a:outerShdw>
                </a:effectLst>
              </a:rPr>
            </a:br>
            <a:r>
              <a:rPr lang="en-US" sz="3600" dirty="0">
                <a:solidFill>
                  <a:srgbClr val="FFC000"/>
                </a:solidFill>
                <a:effectLst>
                  <a:outerShdw blurRad="38100" dist="38100" dir="2700000" algn="tl">
                    <a:srgbClr val="000000">
                      <a:alpha val="43137"/>
                    </a:srgbClr>
                  </a:outerShdw>
                </a:effectLst>
              </a:rPr>
              <a:t>and in the </a:t>
            </a:r>
            <a:r>
              <a:rPr lang="en-US" sz="4000" b="1" dirty="0">
                <a:effectLst>
                  <a:outerShdw blurRad="38100" dist="38100" dir="2700000" algn="tl">
                    <a:srgbClr val="000000">
                      <a:alpha val="43137"/>
                    </a:srgbClr>
                  </a:outerShdw>
                </a:effectLst>
              </a:rPr>
              <a:t>realm of ideas</a:t>
            </a:r>
            <a:r>
              <a:rPr lang="en-US" sz="3600" dirty="0">
                <a:solidFill>
                  <a:srgbClr val="FFC000"/>
                </a:solidFill>
                <a:effectLst>
                  <a:outerShdw blurRad="38100" dist="38100" dir="2700000" algn="tl">
                    <a:srgbClr val="000000">
                      <a:alpha val="43137"/>
                    </a:srgbClr>
                  </a:outerShdw>
                </a:effectLst>
              </a:rPr>
              <a:t>.”  </a:t>
            </a:r>
          </a:p>
          <a:p>
            <a:pPr marL="0" indent="0" algn="r">
              <a:buNone/>
            </a:pP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(Cape Town Commitment 2011)</a:t>
            </a:r>
          </a:p>
        </p:txBody>
      </p:sp>
    </p:spTree>
    <p:extLst>
      <p:ext uri="{BB962C8B-B14F-4D97-AF65-F5344CB8AC3E}">
        <p14:creationId xmlns:p14="http://schemas.microsoft.com/office/powerpoint/2010/main" val="1932020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C8B12D-1A09-A26B-D685-1CD6B6C074D0}"/>
              </a:ext>
            </a:extLst>
          </p:cNvPr>
          <p:cNvSpPr>
            <a:spLocks noGrp="1"/>
          </p:cNvSpPr>
          <p:nvPr>
            <p:ph type="title"/>
          </p:nvPr>
        </p:nvSpPr>
        <p:spPr/>
        <p:txBody>
          <a:bodyPr>
            <a:normAutofit/>
          </a:bodyPr>
          <a:lstStyle/>
          <a:p>
            <a:pPr algn="ctr"/>
            <a:r>
              <a:rPr lang="en-US" sz="5400" b="1" dirty="0"/>
              <a:t>2. Christian apologetics is both </a:t>
            </a:r>
            <a:endParaRPr lang="nb-NO" sz="5400" b="1" dirty="0"/>
          </a:p>
        </p:txBody>
      </p:sp>
      <p:pic>
        <p:nvPicPr>
          <p:cNvPr id="5122" name="Picture 2" descr="The divide between art and science - Vanguard">
            <a:extLst>
              <a:ext uri="{FF2B5EF4-FFF2-40B4-BE49-F238E27FC236}">
                <a16:creationId xmlns:a16="http://schemas.microsoft.com/office/drawing/2014/main" id="{5B0C30DC-10F6-0DCF-2D20-A9ED65EA7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4" t="17230" r="57589" b="32764"/>
          <a:stretch/>
        </p:blipFill>
        <p:spPr bwMode="auto">
          <a:xfrm>
            <a:off x="1989832" y="2243568"/>
            <a:ext cx="4179651" cy="4062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The divide between art and science - Vanguard">
            <a:extLst>
              <a:ext uri="{FF2B5EF4-FFF2-40B4-BE49-F238E27FC236}">
                <a16:creationId xmlns:a16="http://schemas.microsoft.com/office/drawing/2014/main" id="{3581AA67-6289-05D8-1DF0-6F7AA087B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89" t="15452" r="4399" b="30801"/>
          <a:stretch/>
        </p:blipFill>
        <p:spPr bwMode="auto">
          <a:xfrm>
            <a:off x="5831185" y="2120985"/>
            <a:ext cx="4179650" cy="43075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0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Importance of a Closed Fist and an Open Hand">
            <a:extLst>
              <a:ext uri="{FF2B5EF4-FFF2-40B4-BE49-F238E27FC236}">
                <a16:creationId xmlns:a16="http://schemas.microsoft.com/office/drawing/2014/main" id="{88000A31-B240-A6EF-8133-3CAAB88FAA0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l="5289" t="14925" r="50000" b="32083"/>
          <a:stretch/>
        </p:blipFill>
        <p:spPr bwMode="auto">
          <a:xfrm flipH="1">
            <a:off x="6514287" y="1690688"/>
            <a:ext cx="4988667" cy="42428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Importance of a Closed Fist and an Open Hand">
            <a:extLst>
              <a:ext uri="{FF2B5EF4-FFF2-40B4-BE49-F238E27FC236}">
                <a16:creationId xmlns:a16="http://schemas.microsoft.com/office/drawing/2014/main" id="{D10F940F-8B51-5E38-996A-BC7201ACCA9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l="53103" t="12106" r="2186" b="34902"/>
          <a:stretch/>
        </p:blipFill>
        <p:spPr bwMode="auto">
          <a:xfrm flipH="1">
            <a:off x="763625" y="1690688"/>
            <a:ext cx="4988667" cy="4242816"/>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B896FA4F-EC89-1B31-1038-FECDA64F79EB}"/>
              </a:ext>
            </a:extLst>
          </p:cNvPr>
          <p:cNvSpPr>
            <a:spLocks noGrp="1"/>
          </p:cNvSpPr>
          <p:nvPr>
            <p:ph type="title"/>
          </p:nvPr>
        </p:nvSpPr>
        <p:spPr/>
        <p:txBody>
          <a:bodyPr>
            <a:normAutofit/>
          </a:bodyPr>
          <a:lstStyle/>
          <a:p>
            <a:pPr marL="514350" indent="-514350" algn="ctr"/>
            <a:r>
              <a:rPr lang="en-US" sz="4800" b="1" dirty="0"/>
              <a:t>3. Christian apologetics has dual approach</a:t>
            </a:r>
            <a:endParaRPr lang="nb-NO" sz="4800" b="1" dirty="0"/>
          </a:p>
        </p:txBody>
      </p:sp>
      <p:sp>
        <p:nvSpPr>
          <p:cNvPr id="3" name="Plassholder for innhold 2">
            <a:extLst>
              <a:ext uri="{FF2B5EF4-FFF2-40B4-BE49-F238E27FC236}">
                <a16:creationId xmlns:a16="http://schemas.microsoft.com/office/drawing/2014/main" id="{6102EC8E-7EF6-7438-4123-6165652266BC}"/>
              </a:ext>
            </a:extLst>
          </p:cNvPr>
          <p:cNvSpPr>
            <a:spLocks noGrp="1"/>
          </p:cNvSpPr>
          <p:nvPr>
            <p:ph idx="1"/>
          </p:nvPr>
        </p:nvSpPr>
        <p:spPr>
          <a:xfrm>
            <a:off x="628281" y="3428999"/>
            <a:ext cx="5049434" cy="2925254"/>
          </a:xfrm>
        </p:spPr>
        <p:txBody>
          <a:bodyPr>
            <a:normAutofit/>
          </a:bodyPr>
          <a:lstStyle/>
          <a:p>
            <a:pPr marL="0" indent="0" algn="ctr">
              <a:buNone/>
            </a:pPr>
            <a:r>
              <a:rPr lang="en-US" sz="6000" b="1" dirty="0">
                <a:effectLst>
                  <a:outerShdw blurRad="38100" dist="38100" dir="2700000" algn="tl">
                    <a:srgbClr val="000000">
                      <a:alpha val="43137"/>
                    </a:srgbClr>
                  </a:outerShdw>
                </a:effectLst>
              </a:rPr>
              <a:t>‘closed fist’</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a:p>
            <a:pPr marL="0" indent="0" algn="ctr">
              <a:buNone/>
            </a:pPr>
            <a:endParaRPr lang="en-US" sz="4000" dirty="0"/>
          </a:p>
          <a:p>
            <a:pPr marL="0" indent="0" algn="ctr">
              <a:buNone/>
            </a:pPr>
            <a:r>
              <a:rPr lang="en-US" sz="4000" dirty="0"/>
              <a:t>argument/reason</a:t>
            </a:r>
            <a:endParaRPr lang="nb-NO" sz="4000" dirty="0"/>
          </a:p>
        </p:txBody>
      </p:sp>
      <p:sp>
        <p:nvSpPr>
          <p:cNvPr id="4" name="Plassholder for innhold 2">
            <a:extLst>
              <a:ext uri="{FF2B5EF4-FFF2-40B4-BE49-F238E27FC236}">
                <a16:creationId xmlns:a16="http://schemas.microsoft.com/office/drawing/2014/main" id="{5B111AE8-FCCE-4454-6106-51EBE9231FB8}"/>
              </a:ext>
            </a:extLst>
          </p:cNvPr>
          <p:cNvSpPr txBox="1">
            <a:spLocks/>
          </p:cNvSpPr>
          <p:nvPr/>
        </p:nvSpPr>
        <p:spPr>
          <a:xfrm>
            <a:off x="7033876" y="3428999"/>
            <a:ext cx="4745477" cy="3208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effectLst>
                  <a:outerShdw blurRad="38100" dist="38100" dir="2700000" algn="tl">
                    <a:srgbClr val="000000">
                      <a:alpha val="43137"/>
                    </a:srgbClr>
                  </a:outerShdw>
                </a:effectLst>
              </a:rPr>
              <a:t>‘open hand’ </a:t>
            </a:r>
            <a:endParaRPr lang="en-US" sz="44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r>
              <a:rPr lang="en-US" sz="4000" dirty="0"/>
              <a:t>rhetoric/imagination</a:t>
            </a:r>
            <a:endParaRPr lang="nb-NO" sz="4000" dirty="0"/>
          </a:p>
        </p:txBody>
      </p:sp>
    </p:spTree>
    <p:extLst>
      <p:ext uri="{BB962C8B-B14F-4D97-AF65-F5344CB8AC3E}">
        <p14:creationId xmlns:p14="http://schemas.microsoft.com/office/powerpoint/2010/main" val="1843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705</Words>
  <Application>Microsoft Office PowerPoint</Application>
  <PresentationFormat>Widescreen</PresentationFormat>
  <Paragraphs>107</Paragraphs>
  <Slides>12</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Calibri</vt:lpstr>
      <vt:lpstr>Calibri Light</vt:lpstr>
      <vt:lpstr>Wingdings</vt:lpstr>
      <vt:lpstr>1_Office-tema</vt:lpstr>
      <vt:lpstr>Developing  an online  apologetics ministry</vt:lpstr>
      <vt:lpstr>The background story:  The emergence of a Norwegian apologetics movement </vt:lpstr>
      <vt:lpstr>An integrative strategy with 5 key elements:</vt:lpstr>
      <vt:lpstr>PowerPoint-presentasjon</vt:lpstr>
      <vt:lpstr>5. Partnership initiatives  developing from the conference</vt:lpstr>
      <vt:lpstr>Developing an online apologetics ministry:  Key theological principles</vt:lpstr>
      <vt:lpstr>Developing an online apologetics ministry:  Key theological principles</vt:lpstr>
      <vt:lpstr>2. Christian apologetics is both </vt:lpstr>
      <vt:lpstr>3. Christian apologetics has dual approach</vt:lpstr>
      <vt:lpstr>4. Christian apologetics has a key role  in three contexts</vt:lpstr>
      <vt:lpstr>Developing our online apologetic ministry:  Key features</vt:lpstr>
      <vt:lpstr>Application – and questions for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online  apologetics ministry</dc:title>
  <dc:creator>Bjørn Hinderaker</dc:creator>
  <cp:lastModifiedBy>Bjørn Hinderaker</cp:lastModifiedBy>
  <cp:revision>1</cp:revision>
  <dcterms:created xsi:type="dcterms:W3CDTF">2023-05-21T10:16:32Z</dcterms:created>
  <dcterms:modified xsi:type="dcterms:W3CDTF">2023-06-19T18:42:35Z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98e6aa-f38b-493c-8d03-f8fd77103338_Enabled">
    <vt:lpwstr>true</vt:lpwstr>
  </property>
  <property fmtid="{D5CDD505-2E9C-101B-9397-08002B2CF9AE}" pid="3" name="MSIP_Label_ea98e6aa-f38b-493c-8d03-f8fd77103338_SetDate">
    <vt:lpwstr>2023-05-21T10:24:07Z</vt:lpwstr>
  </property>
  <property fmtid="{D5CDD505-2E9C-101B-9397-08002B2CF9AE}" pid="4" name="MSIP_Label_ea98e6aa-f38b-493c-8d03-f8fd77103338_Method">
    <vt:lpwstr>Privileged</vt:lpwstr>
  </property>
  <property fmtid="{D5CDD505-2E9C-101B-9397-08002B2CF9AE}" pid="5" name="MSIP_Label_ea98e6aa-f38b-493c-8d03-f8fd77103338_Name">
    <vt:lpwstr>ea98e6aa-f38b-493c-8d03-f8fd77103338</vt:lpwstr>
  </property>
  <property fmtid="{D5CDD505-2E9C-101B-9397-08002B2CF9AE}" pid="6" name="MSIP_Label_ea98e6aa-f38b-493c-8d03-f8fd77103338_SiteId">
    <vt:lpwstr>25a470a6-f991-4bb7-8e1f-964b7d699066</vt:lpwstr>
  </property>
  <property fmtid="{D5CDD505-2E9C-101B-9397-08002B2CF9AE}" pid="7" name="MSIP_Label_ea98e6aa-f38b-493c-8d03-f8fd77103338_ActionId">
    <vt:lpwstr>74bf742e-473f-4700-89e8-9992ecbd5697</vt:lpwstr>
  </property>
  <property fmtid="{D5CDD505-2E9C-101B-9397-08002B2CF9AE}" pid="8" name="MSIP_Label_ea98e6aa-f38b-493c-8d03-f8fd77103338_ContentBits">
    <vt:lpwstr>0</vt:lpwstr>
  </property>
</Properties>
</file>