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47" r:id="rId2"/>
    <p:sldId id="322" r:id="rId3"/>
    <p:sldId id="350" r:id="rId4"/>
    <p:sldId id="351" r:id="rId5"/>
    <p:sldId id="352" r:id="rId6"/>
    <p:sldId id="349" r:id="rId7"/>
    <p:sldId id="444" r:id="rId8"/>
    <p:sldId id="34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3" r:id="rId18"/>
    <p:sldId id="364" r:id="rId19"/>
    <p:sldId id="384" r:id="rId20"/>
    <p:sldId id="426" r:id="rId21"/>
    <p:sldId id="437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5" r:id="rId31"/>
    <p:sldId id="396" r:id="rId32"/>
    <p:sldId id="445" r:id="rId3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2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A50C8-C0BA-9D4A-92AC-966C88E32C7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C1729-E58D-2041-9EFE-2B64673D1DD3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D</a:t>
          </a:r>
        </a:p>
        <a:p>
          <a:r>
            <a:rPr lang="en-US" sz="2000" dirty="0">
              <a:latin typeface="Montserrat" panose="02000505000000020004" pitchFamily="2" charset="0"/>
            </a:rPr>
            <a:t>No AID </a:t>
          </a:r>
        </a:p>
      </dgm:t>
    </dgm:pt>
    <dgm:pt modelId="{49CA23DF-2679-D343-8F5E-3F85D91441FD}" type="parTrans" cxnId="{9610533C-FAE9-3D4E-B082-FAFDF807164E}">
      <dgm:prSet/>
      <dgm:spPr/>
      <dgm:t>
        <a:bodyPr/>
        <a:lstStyle/>
        <a:p>
          <a:endParaRPr lang="en-US"/>
        </a:p>
      </dgm:t>
    </dgm:pt>
    <dgm:pt modelId="{B87EA546-6E77-374E-95C2-BFD76AC95D0E}" type="sibTrans" cxnId="{9610533C-FAE9-3D4E-B082-FAFDF807164E}">
      <dgm:prSet/>
      <dgm:spPr/>
      <dgm:t>
        <a:bodyPr/>
        <a:lstStyle/>
        <a:p>
          <a:endParaRPr lang="en-US"/>
        </a:p>
      </dgm:t>
    </dgm:pt>
    <dgm:pt modelId="{DC633A2E-3A8B-6744-919E-C5539BC868F2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C</a:t>
          </a:r>
        </a:p>
        <a:p>
          <a:r>
            <a:rPr lang="en-US" sz="2000" dirty="0">
              <a:latin typeface="Montserrat" panose="02000505000000020004" pitchFamily="2" charset="0"/>
            </a:rPr>
            <a:t>1 of 3 AID</a:t>
          </a:r>
        </a:p>
      </dgm:t>
    </dgm:pt>
    <dgm:pt modelId="{0159BFFB-28FA-4941-A006-573A4C264A33}" type="parTrans" cxnId="{6722FB1A-E10B-B646-83E8-E7186BE2D743}">
      <dgm:prSet/>
      <dgm:spPr/>
      <dgm:t>
        <a:bodyPr/>
        <a:lstStyle/>
        <a:p>
          <a:endParaRPr lang="en-US"/>
        </a:p>
      </dgm:t>
    </dgm:pt>
    <dgm:pt modelId="{018BDA21-84DC-6D46-A622-88EEA6EC6733}" type="sibTrans" cxnId="{6722FB1A-E10B-B646-83E8-E7186BE2D743}">
      <dgm:prSet/>
      <dgm:spPr/>
      <dgm:t>
        <a:bodyPr/>
        <a:lstStyle/>
        <a:p>
          <a:endParaRPr lang="en-US"/>
        </a:p>
      </dgm:t>
    </dgm:pt>
    <dgm:pt modelId="{F388AB73-BB33-C14F-9C38-943A8022E1DD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B</a:t>
          </a:r>
        </a:p>
        <a:p>
          <a:r>
            <a:rPr lang="en-US" sz="2000" dirty="0">
              <a:latin typeface="Montserrat" panose="02000505000000020004" pitchFamily="2" charset="0"/>
            </a:rPr>
            <a:t>2 of 3 AID</a:t>
          </a:r>
        </a:p>
        <a:p>
          <a:endParaRPr lang="en-US" sz="1400" dirty="0"/>
        </a:p>
      </dgm:t>
    </dgm:pt>
    <dgm:pt modelId="{84B1B334-B06C-EB45-9E3D-1C74F7C0957D}" type="parTrans" cxnId="{A7DED109-9F0B-3741-9F67-EE283C1AFE8F}">
      <dgm:prSet/>
      <dgm:spPr/>
      <dgm:t>
        <a:bodyPr/>
        <a:lstStyle/>
        <a:p>
          <a:endParaRPr lang="en-US"/>
        </a:p>
      </dgm:t>
    </dgm:pt>
    <dgm:pt modelId="{062C5CB6-FC81-8044-8C7E-C50EBC5DF9CC}" type="sibTrans" cxnId="{A7DED109-9F0B-3741-9F67-EE283C1AFE8F}">
      <dgm:prSet/>
      <dgm:spPr/>
      <dgm:t>
        <a:bodyPr/>
        <a:lstStyle/>
        <a:p>
          <a:endParaRPr lang="en-US"/>
        </a:p>
      </dgm:t>
    </dgm:pt>
    <dgm:pt modelId="{7C9CB288-A799-694E-AF5D-3CDFA724A459}">
      <dgm:prSet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A</a:t>
          </a:r>
        </a:p>
        <a:p>
          <a:r>
            <a:rPr lang="en-US" sz="2000" dirty="0">
              <a:latin typeface="Montserrat" panose="02000505000000020004" pitchFamily="2" charset="0"/>
            </a:rPr>
            <a:t>3 of 3 AID</a:t>
          </a:r>
        </a:p>
      </dgm:t>
    </dgm:pt>
    <dgm:pt modelId="{66F77DE0-DACC-FE4C-902D-D3F888494B1C}" type="parTrans" cxnId="{D4A64F9A-B4F7-4846-80AF-F6345613866E}">
      <dgm:prSet/>
      <dgm:spPr/>
      <dgm:t>
        <a:bodyPr/>
        <a:lstStyle/>
        <a:p>
          <a:endParaRPr lang="en-US"/>
        </a:p>
      </dgm:t>
    </dgm:pt>
    <dgm:pt modelId="{7A879DA7-2F0F-9D4C-AA03-7D89F3BACCE6}" type="sibTrans" cxnId="{D4A64F9A-B4F7-4846-80AF-F6345613866E}">
      <dgm:prSet/>
      <dgm:spPr/>
      <dgm:t>
        <a:bodyPr/>
        <a:lstStyle/>
        <a:p>
          <a:endParaRPr lang="en-US"/>
        </a:p>
      </dgm:t>
    </dgm:pt>
    <dgm:pt modelId="{52C8C866-E4A4-5244-B373-E9276F35FA8F}" type="pres">
      <dgm:prSet presAssocID="{7ACA50C8-C0BA-9D4A-92AC-966C88E32C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DFD2FC-AFFE-6B49-9C6C-A80528ECE113}" type="pres">
      <dgm:prSet presAssocID="{796C1729-E58D-2041-9EFE-2B64673D1DD3}" presName="composite" presStyleCnt="0"/>
      <dgm:spPr/>
    </dgm:pt>
    <dgm:pt modelId="{FDB27BE7-4B56-5641-B31D-B69361372B45}" type="pres">
      <dgm:prSet presAssocID="{796C1729-E58D-2041-9EFE-2B64673D1DD3}" presName="LShape" presStyleLbl="alignNode1" presStyleIdx="0" presStyleCnt="7"/>
      <dgm:spPr/>
    </dgm:pt>
    <dgm:pt modelId="{D89B5C91-E904-2D4B-AFA4-621BD014B0E4}" type="pres">
      <dgm:prSet presAssocID="{796C1729-E58D-2041-9EFE-2B64673D1DD3}" presName="ParentText" presStyleLbl="revTx" presStyleIdx="0" presStyleCnt="4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EE9DD-8F85-0046-BA5F-3772AB0936B3}" type="pres">
      <dgm:prSet presAssocID="{796C1729-E58D-2041-9EFE-2B64673D1DD3}" presName="Triangle" presStyleLbl="alignNode1" presStyleIdx="1" presStyleCnt="7"/>
      <dgm:spPr/>
    </dgm:pt>
    <dgm:pt modelId="{5E5E191E-FD70-384B-A5A7-2F7325A4A14E}" type="pres">
      <dgm:prSet presAssocID="{B87EA546-6E77-374E-95C2-BFD76AC95D0E}" presName="sibTrans" presStyleCnt="0"/>
      <dgm:spPr/>
    </dgm:pt>
    <dgm:pt modelId="{3CBB8899-E409-254E-8E1B-0DEA732DF1B8}" type="pres">
      <dgm:prSet presAssocID="{B87EA546-6E77-374E-95C2-BFD76AC95D0E}" presName="space" presStyleCnt="0"/>
      <dgm:spPr/>
    </dgm:pt>
    <dgm:pt modelId="{5871A001-5AB6-244A-AAD5-10F3DB6305A8}" type="pres">
      <dgm:prSet presAssocID="{DC633A2E-3A8B-6744-919E-C5539BC868F2}" presName="composite" presStyleCnt="0"/>
      <dgm:spPr/>
    </dgm:pt>
    <dgm:pt modelId="{85B0E22F-F5DF-B44F-AFDE-96BF12A735D3}" type="pres">
      <dgm:prSet presAssocID="{DC633A2E-3A8B-6744-919E-C5539BC868F2}" presName="LShape" presStyleLbl="alignNode1" presStyleIdx="2" presStyleCnt="7"/>
      <dgm:spPr/>
    </dgm:pt>
    <dgm:pt modelId="{A466F0E9-73D7-A94B-9454-718B2EE08612}" type="pres">
      <dgm:prSet presAssocID="{DC633A2E-3A8B-6744-919E-C5539BC868F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17554-933F-324E-848B-20F084945BA8}" type="pres">
      <dgm:prSet presAssocID="{DC633A2E-3A8B-6744-919E-C5539BC868F2}" presName="Triangle" presStyleLbl="alignNode1" presStyleIdx="3" presStyleCnt="7"/>
      <dgm:spPr/>
    </dgm:pt>
    <dgm:pt modelId="{21F89CAA-BAC5-6840-92D2-CF2E7DAC98F9}" type="pres">
      <dgm:prSet presAssocID="{018BDA21-84DC-6D46-A622-88EEA6EC6733}" presName="sibTrans" presStyleCnt="0"/>
      <dgm:spPr/>
    </dgm:pt>
    <dgm:pt modelId="{BEC41813-63B7-0645-B945-29FC2E45D785}" type="pres">
      <dgm:prSet presAssocID="{018BDA21-84DC-6D46-A622-88EEA6EC6733}" presName="space" presStyleCnt="0"/>
      <dgm:spPr/>
    </dgm:pt>
    <dgm:pt modelId="{32F84DF7-F3B2-3B4B-9BFB-73D8F1B96B8B}" type="pres">
      <dgm:prSet presAssocID="{F388AB73-BB33-C14F-9C38-943A8022E1DD}" presName="composite" presStyleCnt="0"/>
      <dgm:spPr/>
    </dgm:pt>
    <dgm:pt modelId="{A9330F9C-B36C-4548-968F-C2F69917F297}" type="pres">
      <dgm:prSet presAssocID="{F388AB73-BB33-C14F-9C38-943A8022E1DD}" presName="LShape" presStyleLbl="alignNode1" presStyleIdx="4" presStyleCnt="7"/>
      <dgm:spPr/>
    </dgm:pt>
    <dgm:pt modelId="{F7A3D40F-4D75-9B41-945D-371CB8514627}" type="pres">
      <dgm:prSet presAssocID="{F388AB73-BB33-C14F-9C38-943A8022E1D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1AC1-07C1-B044-9CD1-09AA17412596}" type="pres">
      <dgm:prSet presAssocID="{F388AB73-BB33-C14F-9C38-943A8022E1DD}" presName="Triangle" presStyleLbl="alignNode1" presStyleIdx="5" presStyleCnt="7"/>
      <dgm:spPr/>
    </dgm:pt>
    <dgm:pt modelId="{DFF7D173-93DA-5744-92E4-7F3691CD2744}" type="pres">
      <dgm:prSet presAssocID="{062C5CB6-FC81-8044-8C7E-C50EBC5DF9CC}" presName="sibTrans" presStyleCnt="0"/>
      <dgm:spPr/>
    </dgm:pt>
    <dgm:pt modelId="{C93F3DD7-3C19-C249-B504-99AA8FB9C00B}" type="pres">
      <dgm:prSet presAssocID="{062C5CB6-FC81-8044-8C7E-C50EBC5DF9CC}" presName="space" presStyleCnt="0"/>
      <dgm:spPr/>
    </dgm:pt>
    <dgm:pt modelId="{409642EE-003B-1A49-837D-286DD1AE5D0F}" type="pres">
      <dgm:prSet presAssocID="{7C9CB288-A799-694E-AF5D-3CDFA724A459}" presName="composite" presStyleCnt="0"/>
      <dgm:spPr/>
    </dgm:pt>
    <dgm:pt modelId="{01D0DD84-D611-CE4F-A10B-74790CFBB5B5}" type="pres">
      <dgm:prSet presAssocID="{7C9CB288-A799-694E-AF5D-3CDFA724A459}" presName="LShape" presStyleLbl="alignNode1" presStyleIdx="6" presStyleCnt="7"/>
      <dgm:spPr/>
    </dgm:pt>
    <dgm:pt modelId="{36754C2F-EAAE-B94E-8F6A-0517ED1F1013}" type="pres">
      <dgm:prSet presAssocID="{7C9CB288-A799-694E-AF5D-3CDFA724A45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B6EB87-3A5C-417E-9512-71745713B4C9}" type="presOf" srcId="{7C9CB288-A799-694E-AF5D-3CDFA724A459}" destId="{36754C2F-EAAE-B94E-8F6A-0517ED1F1013}" srcOrd="0" destOrd="0" presId="urn:microsoft.com/office/officeart/2009/3/layout/StepUpProcess"/>
    <dgm:cxn modelId="{A7DED109-9F0B-3741-9F67-EE283C1AFE8F}" srcId="{7ACA50C8-C0BA-9D4A-92AC-966C88E32C70}" destId="{F388AB73-BB33-C14F-9C38-943A8022E1DD}" srcOrd="2" destOrd="0" parTransId="{84B1B334-B06C-EB45-9E3D-1C74F7C0957D}" sibTransId="{062C5CB6-FC81-8044-8C7E-C50EBC5DF9CC}"/>
    <dgm:cxn modelId="{9610533C-FAE9-3D4E-B082-FAFDF807164E}" srcId="{7ACA50C8-C0BA-9D4A-92AC-966C88E32C70}" destId="{796C1729-E58D-2041-9EFE-2B64673D1DD3}" srcOrd="0" destOrd="0" parTransId="{49CA23DF-2679-D343-8F5E-3F85D91441FD}" sibTransId="{B87EA546-6E77-374E-95C2-BFD76AC95D0E}"/>
    <dgm:cxn modelId="{899D0360-58F6-474C-9707-7AF80BFAF548}" type="presOf" srcId="{796C1729-E58D-2041-9EFE-2B64673D1DD3}" destId="{D89B5C91-E904-2D4B-AFA4-621BD014B0E4}" srcOrd="0" destOrd="0" presId="urn:microsoft.com/office/officeart/2009/3/layout/StepUpProcess"/>
    <dgm:cxn modelId="{2D46A21E-4F49-495A-A332-2712D52530FA}" type="presOf" srcId="{F388AB73-BB33-C14F-9C38-943A8022E1DD}" destId="{F7A3D40F-4D75-9B41-945D-371CB8514627}" srcOrd="0" destOrd="0" presId="urn:microsoft.com/office/officeart/2009/3/layout/StepUpProcess"/>
    <dgm:cxn modelId="{921A3E04-434D-43B9-BD33-DF8E72CA34F6}" type="presOf" srcId="{DC633A2E-3A8B-6744-919E-C5539BC868F2}" destId="{A466F0E9-73D7-A94B-9454-718B2EE08612}" srcOrd="0" destOrd="0" presId="urn:microsoft.com/office/officeart/2009/3/layout/StepUpProcess"/>
    <dgm:cxn modelId="{581704B2-1F46-43E2-A18A-E7894C0A1E34}" type="presOf" srcId="{7ACA50C8-C0BA-9D4A-92AC-966C88E32C70}" destId="{52C8C866-E4A4-5244-B373-E9276F35FA8F}" srcOrd="0" destOrd="0" presId="urn:microsoft.com/office/officeart/2009/3/layout/StepUpProcess"/>
    <dgm:cxn modelId="{D4A64F9A-B4F7-4846-80AF-F6345613866E}" srcId="{7ACA50C8-C0BA-9D4A-92AC-966C88E32C70}" destId="{7C9CB288-A799-694E-AF5D-3CDFA724A459}" srcOrd="3" destOrd="0" parTransId="{66F77DE0-DACC-FE4C-902D-D3F888494B1C}" sibTransId="{7A879DA7-2F0F-9D4C-AA03-7D89F3BACCE6}"/>
    <dgm:cxn modelId="{6722FB1A-E10B-B646-83E8-E7186BE2D743}" srcId="{7ACA50C8-C0BA-9D4A-92AC-966C88E32C70}" destId="{DC633A2E-3A8B-6744-919E-C5539BC868F2}" srcOrd="1" destOrd="0" parTransId="{0159BFFB-28FA-4941-A006-573A4C264A33}" sibTransId="{018BDA21-84DC-6D46-A622-88EEA6EC6733}"/>
    <dgm:cxn modelId="{2DAE55FC-9D94-48AC-8EFC-49F2CE77C830}" type="presParOf" srcId="{52C8C866-E4A4-5244-B373-E9276F35FA8F}" destId="{0DDFD2FC-AFFE-6B49-9C6C-A80528ECE113}" srcOrd="0" destOrd="0" presId="urn:microsoft.com/office/officeart/2009/3/layout/StepUpProcess"/>
    <dgm:cxn modelId="{044624CE-35E5-46BA-92A2-A5FC277E64EF}" type="presParOf" srcId="{0DDFD2FC-AFFE-6B49-9C6C-A80528ECE113}" destId="{FDB27BE7-4B56-5641-B31D-B69361372B45}" srcOrd="0" destOrd="0" presId="urn:microsoft.com/office/officeart/2009/3/layout/StepUpProcess"/>
    <dgm:cxn modelId="{D36A1E91-BC8B-4E56-8256-4732070DD8CB}" type="presParOf" srcId="{0DDFD2FC-AFFE-6B49-9C6C-A80528ECE113}" destId="{D89B5C91-E904-2D4B-AFA4-621BD014B0E4}" srcOrd="1" destOrd="0" presId="urn:microsoft.com/office/officeart/2009/3/layout/StepUpProcess"/>
    <dgm:cxn modelId="{6B0F888F-53BF-4614-A2BD-6062B60047DB}" type="presParOf" srcId="{0DDFD2FC-AFFE-6B49-9C6C-A80528ECE113}" destId="{F59EE9DD-8F85-0046-BA5F-3772AB0936B3}" srcOrd="2" destOrd="0" presId="urn:microsoft.com/office/officeart/2009/3/layout/StepUpProcess"/>
    <dgm:cxn modelId="{4ACEA2AB-2458-4B6A-BD83-545D075E460E}" type="presParOf" srcId="{52C8C866-E4A4-5244-B373-E9276F35FA8F}" destId="{5E5E191E-FD70-384B-A5A7-2F7325A4A14E}" srcOrd="1" destOrd="0" presId="urn:microsoft.com/office/officeart/2009/3/layout/StepUpProcess"/>
    <dgm:cxn modelId="{58390274-7C9E-4079-B6FC-BCCD788F62AC}" type="presParOf" srcId="{5E5E191E-FD70-384B-A5A7-2F7325A4A14E}" destId="{3CBB8899-E409-254E-8E1B-0DEA732DF1B8}" srcOrd="0" destOrd="0" presId="urn:microsoft.com/office/officeart/2009/3/layout/StepUpProcess"/>
    <dgm:cxn modelId="{60E43340-A674-4E23-9F6C-3D85B6F0BCE4}" type="presParOf" srcId="{52C8C866-E4A4-5244-B373-E9276F35FA8F}" destId="{5871A001-5AB6-244A-AAD5-10F3DB6305A8}" srcOrd="2" destOrd="0" presId="urn:microsoft.com/office/officeart/2009/3/layout/StepUpProcess"/>
    <dgm:cxn modelId="{A6E53C42-FC46-410A-9062-635C4B72CF37}" type="presParOf" srcId="{5871A001-5AB6-244A-AAD5-10F3DB6305A8}" destId="{85B0E22F-F5DF-B44F-AFDE-96BF12A735D3}" srcOrd="0" destOrd="0" presId="urn:microsoft.com/office/officeart/2009/3/layout/StepUpProcess"/>
    <dgm:cxn modelId="{BECE4B68-5FAA-4C52-AD70-709E241A2C15}" type="presParOf" srcId="{5871A001-5AB6-244A-AAD5-10F3DB6305A8}" destId="{A466F0E9-73D7-A94B-9454-718B2EE08612}" srcOrd="1" destOrd="0" presId="urn:microsoft.com/office/officeart/2009/3/layout/StepUpProcess"/>
    <dgm:cxn modelId="{C9B9E1DF-563A-4C8A-952A-BAEF4323D8A1}" type="presParOf" srcId="{5871A001-5AB6-244A-AAD5-10F3DB6305A8}" destId="{E4517554-933F-324E-848B-20F084945BA8}" srcOrd="2" destOrd="0" presId="urn:microsoft.com/office/officeart/2009/3/layout/StepUpProcess"/>
    <dgm:cxn modelId="{114540C1-1C79-42B3-BB09-6D3D18E67B18}" type="presParOf" srcId="{52C8C866-E4A4-5244-B373-E9276F35FA8F}" destId="{21F89CAA-BAC5-6840-92D2-CF2E7DAC98F9}" srcOrd="3" destOrd="0" presId="urn:microsoft.com/office/officeart/2009/3/layout/StepUpProcess"/>
    <dgm:cxn modelId="{60E57303-37D8-496B-B781-9F5468EA65C1}" type="presParOf" srcId="{21F89CAA-BAC5-6840-92D2-CF2E7DAC98F9}" destId="{BEC41813-63B7-0645-B945-29FC2E45D785}" srcOrd="0" destOrd="0" presId="urn:microsoft.com/office/officeart/2009/3/layout/StepUpProcess"/>
    <dgm:cxn modelId="{98706600-684E-4A97-9DCD-07B7D6C8DF94}" type="presParOf" srcId="{52C8C866-E4A4-5244-B373-E9276F35FA8F}" destId="{32F84DF7-F3B2-3B4B-9BFB-73D8F1B96B8B}" srcOrd="4" destOrd="0" presId="urn:microsoft.com/office/officeart/2009/3/layout/StepUpProcess"/>
    <dgm:cxn modelId="{83A5D7D2-0FD1-449D-B7C5-3DBDE8D3343A}" type="presParOf" srcId="{32F84DF7-F3B2-3B4B-9BFB-73D8F1B96B8B}" destId="{A9330F9C-B36C-4548-968F-C2F69917F297}" srcOrd="0" destOrd="0" presId="urn:microsoft.com/office/officeart/2009/3/layout/StepUpProcess"/>
    <dgm:cxn modelId="{2D076A4E-1E12-42F8-86F8-11277D412FBA}" type="presParOf" srcId="{32F84DF7-F3B2-3B4B-9BFB-73D8F1B96B8B}" destId="{F7A3D40F-4D75-9B41-945D-371CB8514627}" srcOrd="1" destOrd="0" presId="urn:microsoft.com/office/officeart/2009/3/layout/StepUpProcess"/>
    <dgm:cxn modelId="{269228DE-EF80-4FA0-8D43-21DF8BDFE79F}" type="presParOf" srcId="{32F84DF7-F3B2-3B4B-9BFB-73D8F1B96B8B}" destId="{62601AC1-07C1-B044-9CD1-09AA17412596}" srcOrd="2" destOrd="0" presId="urn:microsoft.com/office/officeart/2009/3/layout/StepUpProcess"/>
    <dgm:cxn modelId="{514CCB81-A3B1-45D1-8CA3-35B9990AF40B}" type="presParOf" srcId="{52C8C866-E4A4-5244-B373-E9276F35FA8F}" destId="{DFF7D173-93DA-5744-92E4-7F3691CD2744}" srcOrd="5" destOrd="0" presId="urn:microsoft.com/office/officeart/2009/3/layout/StepUpProcess"/>
    <dgm:cxn modelId="{5AEF0550-BCED-4EC6-83A0-CC49D6CD7FB2}" type="presParOf" srcId="{DFF7D173-93DA-5744-92E4-7F3691CD2744}" destId="{C93F3DD7-3C19-C249-B504-99AA8FB9C00B}" srcOrd="0" destOrd="0" presId="urn:microsoft.com/office/officeart/2009/3/layout/StepUpProcess"/>
    <dgm:cxn modelId="{C25C34B7-0906-471C-A57D-932B97B28C51}" type="presParOf" srcId="{52C8C866-E4A4-5244-B373-E9276F35FA8F}" destId="{409642EE-003B-1A49-837D-286DD1AE5D0F}" srcOrd="6" destOrd="0" presId="urn:microsoft.com/office/officeart/2009/3/layout/StepUpProcess"/>
    <dgm:cxn modelId="{FBDFF413-2FE5-46C8-9449-A36110D58BC6}" type="presParOf" srcId="{409642EE-003B-1A49-837D-286DD1AE5D0F}" destId="{01D0DD84-D611-CE4F-A10B-74790CFBB5B5}" srcOrd="0" destOrd="0" presId="urn:microsoft.com/office/officeart/2009/3/layout/StepUpProcess"/>
    <dgm:cxn modelId="{DFCA46A3-6E6C-432A-BD2E-405C1DB4BBAE}" type="presParOf" srcId="{409642EE-003B-1A49-837D-286DD1AE5D0F}" destId="{36754C2F-EAAE-B94E-8F6A-0517ED1F101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A50C8-C0BA-9D4A-92AC-966C88E32C7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C1729-E58D-2041-9EFE-2B64673D1DD3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D</a:t>
          </a:r>
        </a:p>
        <a:p>
          <a:r>
            <a:rPr lang="en-US" sz="2000" dirty="0">
              <a:latin typeface="Montserrat" panose="02000505000000020004" pitchFamily="2" charset="0"/>
            </a:rPr>
            <a:t>No AID </a:t>
          </a:r>
        </a:p>
      </dgm:t>
    </dgm:pt>
    <dgm:pt modelId="{49CA23DF-2679-D343-8F5E-3F85D91441FD}" type="parTrans" cxnId="{9610533C-FAE9-3D4E-B082-FAFDF807164E}">
      <dgm:prSet/>
      <dgm:spPr/>
      <dgm:t>
        <a:bodyPr/>
        <a:lstStyle/>
        <a:p>
          <a:endParaRPr lang="en-US"/>
        </a:p>
      </dgm:t>
    </dgm:pt>
    <dgm:pt modelId="{B87EA546-6E77-374E-95C2-BFD76AC95D0E}" type="sibTrans" cxnId="{9610533C-FAE9-3D4E-B082-FAFDF807164E}">
      <dgm:prSet/>
      <dgm:spPr/>
      <dgm:t>
        <a:bodyPr/>
        <a:lstStyle/>
        <a:p>
          <a:endParaRPr lang="en-US"/>
        </a:p>
      </dgm:t>
    </dgm:pt>
    <dgm:pt modelId="{DC633A2E-3A8B-6744-919E-C5539BC868F2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C</a:t>
          </a:r>
        </a:p>
        <a:p>
          <a:r>
            <a:rPr lang="en-US" sz="2000" dirty="0">
              <a:latin typeface="Montserrat" panose="02000505000000020004" pitchFamily="2" charset="0"/>
            </a:rPr>
            <a:t>1 of 3 AID</a:t>
          </a:r>
        </a:p>
        <a:p>
          <a:r>
            <a:rPr lang="en-US" sz="2000" dirty="0">
              <a:latin typeface="Montserrat" panose="02000505000000020004" pitchFamily="2" charset="0"/>
            </a:rPr>
            <a:t>Andrew &amp; Vivian</a:t>
          </a:r>
        </a:p>
        <a:p>
          <a:endParaRPr lang="en-US" sz="2000" dirty="0">
            <a:latin typeface="Montserrat" panose="02000505000000020004" pitchFamily="2" charset="0"/>
          </a:endParaRPr>
        </a:p>
      </dgm:t>
    </dgm:pt>
    <dgm:pt modelId="{0159BFFB-28FA-4941-A006-573A4C264A33}" type="parTrans" cxnId="{6722FB1A-E10B-B646-83E8-E7186BE2D743}">
      <dgm:prSet/>
      <dgm:spPr/>
      <dgm:t>
        <a:bodyPr/>
        <a:lstStyle/>
        <a:p>
          <a:endParaRPr lang="en-US"/>
        </a:p>
      </dgm:t>
    </dgm:pt>
    <dgm:pt modelId="{018BDA21-84DC-6D46-A622-88EEA6EC6733}" type="sibTrans" cxnId="{6722FB1A-E10B-B646-83E8-E7186BE2D743}">
      <dgm:prSet/>
      <dgm:spPr/>
      <dgm:t>
        <a:bodyPr/>
        <a:lstStyle/>
        <a:p>
          <a:endParaRPr lang="en-US"/>
        </a:p>
      </dgm:t>
    </dgm:pt>
    <dgm:pt modelId="{F388AB73-BB33-C14F-9C38-943A8022E1DD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B</a:t>
          </a:r>
        </a:p>
        <a:p>
          <a:r>
            <a:rPr lang="en-US" sz="2000" dirty="0">
              <a:latin typeface="Montserrat" panose="02000505000000020004" pitchFamily="2" charset="0"/>
            </a:rPr>
            <a:t>2 of 3 AID</a:t>
          </a:r>
        </a:p>
        <a:p>
          <a:r>
            <a:rPr lang="en-US" sz="2000" dirty="0">
              <a:latin typeface="Montserrat" panose="02000505000000020004" pitchFamily="2" charset="0"/>
            </a:rPr>
            <a:t>Elaine &amp; Greg</a:t>
          </a:r>
        </a:p>
        <a:p>
          <a:endParaRPr lang="en-US" sz="1400" dirty="0"/>
        </a:p>
      </dgm:t>
    </dgm:pt>
    <dgm:pt modelId="{84B1B334-B06C-EB45-9E3D-1C74F7C0957D}" type="parTrans" cxnId="{A7DED109-9F0B-3741-9F67-EE283C1AFE8F}">
      <dgm:prSet/>
      <dgm:spPr/>
      <dgm:t>
        <a:bodyPr/>
        <a:lstStyle/>
        <a:p>
          <a:endParaRPr lang="en-US"/>
        </a:p>
      </dgm:t>
    </dgm:pt>
    <dgm:pt modelId="{062C5CB6-FC81-8044-8C7E-C50EBC5DF9CC}" type="sibTrans" cxnId="{A7DED109-9F0B-3741-9F67-EE283C1AFE8F}">
      <dgm:prSet/>
      <dgm:spPr/>
      <dgm:t>
        <a:bodyPr/>
        <a:lstStyle/>
        <a:p>
          <a:endParaRPr lang="en-US"/>
        </a:p>
      </dgm:t>
    </dgm:pt>
    <dgm:pt modelId="{7C9CB288-A799-694E-AF5D-3CDFA724A459}">
      <dgm:prSet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A</a:t>
          </a:r>
        </a:p>
        <a:p>
          <a:r>
            <a:rPr lang="en-US" sz="2000" dirty="0">
              <a:latin typeface="Montserrat" panose="02000505000000020004" pitchFamily="2" charset="0"/>
            </a:rPr>
            <a:t>3 of 3 AID</a:t>
          </a:r>
        </a:p>
        <a:p>
          <a:r>
            <a:rPr lang="en-US" sz="2000" dirty="0">
              <a:latin typeface="Montserrat" panose="02000505000000020004" pitchFamily="2" charset="0"/>
            </a:rPr>
            <a:t>Sue &amp; Jerry</a:t>
          </a:r>
        </a:p>
      </dgm:t>
    </dgm:pt>
    <dgm:pt modelId="{66F77DE0-DACC-FE4C-902D-D3F888494B1C}" type="parTrans" cxnId="{D4A64F9A-B4F7-4846-80AF-F6345613866E}">
      <dgm:prSet/>
      <dgm:spPr/>
      <dgm:t>
        <a:bodyPr/>
        <a:lstStyle/>
        <a:p>
          <a:endParaRPr lang="en-US"/>
        </a:p>
      </dgm:t>
    </dgm:pt>
    <dgm:pt modelId="{7A879DA7-2F0F-9D4C-AA03-7D89F3BACCE6}" type="sibTrans" cxnId="{D4A64F9A-B4F7-4846-80AF-F6345613866E}">
      <dgm:prSet/>
      <dgm:spPr/>
      <dgm:t>
        <a:bodyPr/>
        <a:lstStyle/>
        <a:p>
          <a:endParaRPr lang="en-US"/>
        </a:p>
      </dgm:t>
    </dgm:pt>
    <dgm:pt modelId="{52C8C866-E4A4-5244-B373-E9276F35FA8F}" type="pres">
      <dgm:prSet presAssocID="{7ACA50C8-C0BA-9D4A-92AC-966C88E32C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DFD2FC-AFFE-6B49-9C6C-A80528ECE113}" type="pres">
      <dgm:prSet presAssocID="{796C1729-E58D-2041-9EFE-2B64673D1DD3}" presName="composite" presStyleCnt="0"/>
      <dgm:spPr/>
    </dgm:pt>
    <dgm:pt modelId="{FDB27BE7-4B56-5641-B31D-B69361372B45}" type="pres">
      <dgm:prSet presAssocID="{796C1729-E58D-2041-9EFE-2B64673D1DD3}" presName="LShape" presStyleLbl="alignNode1" presStyleIdx="0" presStyleCnt="7"/>
      <dgm:spPr/>
    </dgm:pt>
    <dgm:pt modelId="{D89B5C91-E904-2D4B-AFA4-621BD014B0E4}" type="pres">
      <dgm:prSet presAssocID="{796C1729-E58D-2041-9EFE-2B64673D1DD3}" presName="ParentText" presStyleLbl="revTx" presStyleIdx="0" presStyleCnt="4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EE9DD-8F85-0046-BA5F-3772AB0936B3}" type="pres">
      <dgm:prSet presAssocID="{796C1729-E58D-2041-9EFE-2B64673D1DD3}" presName="Triangle" presStyleLbl="alignNode1" presStyleIdx="1" presStyleCnt="7"/>
      <dgm:spPr/>
    </dgm:pt>
    <dgm:pt modelId="{5E5E191E-FD70-384B-A5A7-2F7325A4A14E}" type="pres">
      <dgm:prSet presAssocID="{B87EA546-6E77-374E-95C2-BFD76AC95D0E}" presName="sibTrans" presStyleCnt="0"/>
      <dgm:spPr/>
    </dgm:pt>
    <dgm:pt modelId="{3CBB8899-E409-254E-8E1B-0DEA732DF1B8}" type="pres">
      <dgm:prSet presAssocID="{B87EA546-6E77-374E-95C2-BFD76AC95D0E}" presName="space" presStyleCnt="0"/>
      <dgm:spPr/>
    </dgm:pt>
    <dgm:pt modelId="{5871A001-5AB6-244A-AAD5-10F3DB6305A8}" type="pres">
      <dgm:prSet presAssocID="{DC633A2E-3A8B-6744-919E-C5539BC868F2}" presName="composite" presStyleCnt="0"/>
      <dgm:spPr/>
    </dgm:pt>
    <dgm:pt modelId="{85B0E22F-F5DF-B44F-AFDE-96BF12A735D3}" type="pres">
      <dgm:prSet presAssocID="{DC633A2E-3A8B-6744-919E-C5539BC868F2}" presName="LShape" presStyleLbl="alignNode1" presStyleIdx="2" presStyleCnt="7"/>
      <dgm:spPr/>
    </dgm:pt>
    <dgm:pt modelId="{A466F0E9-73D7-A94B-9454-718B2EE08612}" type="pres">
      <dgm:prSet presAssocID="{DC633A2E-3A8B-6744-919E-C5539BC868F2}" presName="ParentText" presStyleLbl="revTx" presStyleIdx="1" presStyleCnt="4" custScaleY="136490" custLinFactNeighborX="-1629" custLinFactNeighborY="17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17554-933F-324E-848B-20F084945BA8}" type="pres">
      <dgm:prSet presAssocID="{DC633A2E-3A8B-6744-919E-C5539BC868F2}" presName="Triangle" presStyleLbl="alignNode1" presStyleIdx="3" presStyleCnt="7"/>
      <dgm:spPr/>
    </dgm:pt>
    <dgm:pt modelId="{21F89CAA-BAC5-6840-92D2-CF2E7DAC98F9}" type="pres">
      <dgm:prSet presAssocID="{018BDA21-84DC-6D46-A622-88EEA6EC6733}" presName="sibTrans" presStyleCnt="0"/>
      <dgm:spPr/>
    </dgm:pt>
    <dgm:pt modelId="{BEC41813-63B7-0645-B945-29FC2E45D785}" type="pres">
      <dgm:prSet presAssocID="{018BDA21-84DC-6D46-A622-88EEA6EC6733}" presName="space" presStyleCnt="0"/>
      <dgm:spPr/>
    </dgm:pt>
    <dgm:pt modelId="{32F84DF7-F3B2-3B4B-9BFB-73D8F1B96B8B}" type="pres">
      <dgm:prSet presAssocID="{F388AB73-BB33-C14F-9C38-943A8022E1DD}" presName="composite" presStyleCnt="0"/>
      <dgm:spPr/>
    </dgm:pt>
    <dgm:pt modelId="{A9330F9C-B36C-4548-968F-C2F69917F297}" type="pres">
      <dgm:prSet presAssocID="{F388AB73-BB33-C14F-9C38-943A8022E1DD}" presName="LShape" presStyleLbl="alignNode1" presStyleIdx="4" presStyleCnt="7"/>
      <dgm:spPr/>
    </dgm:pt>
    <dgm:pt modelId="{F7A3D40F-4D75-9B41-945D-371CB8514627}" type="pres">
      <dgm:prSet presAssocID="{F388AB73-BB33-C14F-9C38-943A8022E1DD}" presName="ParentText" presStyleLbl="revTx" presStyleIdx="2" presStyleCnt="4" custScaleY="127226" custLinFactNeighborX="-1710" custLinFactNeighborY="15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1AC1-07C1-B044-9CD1-09AA17412596}" type="pres">
      <dgm:prSet presAssocID="{F388AB73-BB33-C14F-9C38-943A8022E1DD}" presName="Triangle" presStyleLbl="alignNode1" presStyleIdx="5" presStyleCnt="7"/>
      <dgm:spPr/>
    </dgm:pt>
    <dgm:pt modelId="{DFF7D173-93DA-5744-92E4-7F3691CD2744}" type="pres">
      <dgm:prSet presAssocID="{062C5CB6-FC81-8044-8C7E-C50EBC5DF9CC}" presName="sibTrans" presStyleCnt="0"/>
      <dgm:spPr/>
    </dgm:pt>
    <dgm:pt modelId="{C93F3DD7-3C19-C249-B504-99AA8FB9C00B}" type="pres">
      <dgm:prSet presAssocID="{062C5CB6-FC81-8044-8C7E-C50EBC5DF9CC}" presName="space" presStyleCnt="0"/>
      <dgm:spPr/>
    </dgm:pt>
    <dgm:pt modelId="{409642EE-003B-1A49-837D-286DD1AE5D0F}" type="pres">
      <dgm:prSet presAssocID="{7C9CB288-A799-694E-AF5D-3CDFA724A459}" presName="composite" presStyleCnt="0"/>
      <dgm:spPr/>
    </dgm:pt>
    <dgm:pt modelId="{01D0DD84-D611-CE4F-A10B-74790CFBB5B5}" type="pres">
      <dgm:prSet presAssocID="{7C9CB288-A799-694E-AF5D-3CDFA724A459}" presName="LShape" presStyleLbl="alignNode1" presStyleIdx="6" presStyleCnt="7"/>
      <dgm:spPr/>
    </dgm:pt>
    <dgm:pt modelId="{36754C2F-EAAE-B94E-8F6A-0517ED1F1013}" type="pres">
      <dgm:prSet presAssocID="{7C9CB288-A799-694E-AF5D-3CDFA724A45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E57EC-0F50-4109-8FC5-2E9EB4005513}" type="presOf" srcId="{F388AB73-BB33-C14F-9C38-943A8022E1DD}" destId="{F7A3D40F-4D75-9B41-945D-371CB8514627}" srcOrd="0" destOrd="0" presId="urn:microsoft.com/office/officeart/2009/3/layout/StepUpProcess"/>
    <dgm:cxn modelId="{A7DED109-9F0B-3741-9F67-EE283C1AFE8F}" srcId="{7ACA50C8-C0BA-9D4A-92AC-966C88E32C70}" destId="{F388AB73-BB33-C14F-9C38-943A8022E1DD}" srcOrd="2" destOrd="0" parTransId="{84B1B334-B06C-EB45-9E3D-1C74F7C0957D}" sibTransId="{062C5CB6-FC81-8044-8C7E-C50EBC5DF9CC}"/>
    <dgm:cxn modelId="{9610533C-FAE9-3D4E-B082-FAFDF807164E}" srcId="{7ACA50C8-C0BA-9D4A-92AC-966C88E32C70}" destId="{796C1729-E58D-2041-9EFE-2B64673D1DD3}" srcOrd="0" destOrd="0" parTransId="{49CA23DF-2679-D343-8F5E-3F85D91441FD}" sibTransId="{B87EA546-6E77-374E-95C2-BFD76AC95D0E}"/>
    <dgm:cxn modelId="{1CEF8740-2EDD-49FC-A79B-D035B4EED19E}" type="presOf" srcId="{7ACA50C8-C0BA-9D4A-92AC-966C88E32C70}" destId="{52C8C866-E4A4-5244-B373-E9276F35FA8F}" srcOrd="0" destOrd="0" presId="urn:microsoft.com/office/officeart/2009/3/layout/StepUpProcess"/>
    <dgm:cxn modelId="{2027944C-9478-47B5-A4E3-78F7C9880CBB}" type="presOf" srcId="{DC633A2E-3A8B-6744-919E-C5539BC868F2}" destId="{A466F0E9-73D7-A94B-9454-718B2EE08612}" srcOrd="0" destOrd="0" presId="urn:microsoft.com/office/officeart/2009/3/layout/StepUpProcess"/>
    <dgm:cxn modelId="{9994AE6C-B25D-45B4-9EA1-C0839ED0978D}" type="presOf" srcId="{7C9CB288-A799-694E-AF5D-3CDFA724A459}" destId="{36754C2F-EAAE-B94E-8F6A-0517ED1F1013}" srcOrd="0" destOrd="0" presId="urn:microsoft.com/office/officeart/2009/3/layout/StepUpProcess"/>
    <dgm:cxn modelId="{94C43E7F-AC10-4164-9704-0DCC8C89B49E}" type="presOf" srcId="{796C1729-E58D-2041-9EFE-2B64673D1DD3}" destId="{D89B5C91-E904-2D4B-AFA4-621BD014B0E4}" srcOrd="0" destOrd="0" presId="urn:microsoft.com/office/officeart/2009/3/layout/StepUpProcess"/>
    <dgm:cxn modelId="{D4A64F9A-B4F7-4846-80AF-F6345613866E}" srcId="{7ACA50C8-C0BA-9D4A-92AC-966C88E32C70}" destId="{7C9CB288-A799-694E-AF5D-3CDFA724A459}" srcOrd="3" destOrd="0" parTransId="{66F77DE0-DACC-FE4C-902D-D3F888494B1C}" sibTransId="{7A879DA7-2F0F-9D4C-AA03-7D89F3BACCE6}"/>
    <dgm:cxn modelId="{6722FB1A-E10B-B646-83E8-E7186BE2D743}" srcId="{7ACA50C8-C0BA-9D4A-92AC-966C88E32C70}" destId="{DC633A2E-3A8B-6744-919E-C5539BC868F2}" srcOrd="1" destOrd="0" parTransId="{0159BFFB-28FA-4941-A006-573A4C264A33}" sibTransId="{018BDA21-84DC-6D46-A622-88EEA6EC6733}"/>
    <dgm:cxn modelId="{D12DFD59-8CEA-4A29-8A76-610E7569ABF4}" type="presParOf" srcId="{52C8C866-E4A4-5244-B373-E9276F35FA8F}" destId="{0DDFD2FC-AFFE-6B49-9C6C-A80528ECE113}" srcOrd="0" destOrd="0" presId="urn:microsoft.com/office/officeart/2009/3/layout/StepUpProcess"/>
    <dgm:cxn modelId="{7E1D8DCB-B09D-47D2-BF8D-4277D100FE55}" type="presParOf" srcId="{0DDFD2FC-AFFE-6B49-9C6C-A80528ECE113}" destId="{FDB27BE7-4B56-5641-B31D-B69361372B45}" srcOrd="0" destOrd="0" presId="urn:microsoft.com/office/officeart/2009/3/layout/StepUpProcess"/>
    <dgm:cxn modelId="{99116DD1-5878-4957-A8F3-4C3C7AE9262F}" type="presParOf" srcId="{0DDFD2FC-AFFE-6B49-9C6C-A80528ECE113}" destId="{D89B5C91-E904-2D4B-AFA4-621BD014B0E4}" srcOrd="1" destOrd="0" presId="urn:microsoft.com/office/officeart/2009/3/layout/StepUpProcess"/>
    <dgm:cxn modelId="{8BFCCEF1-B2E0-4DC3-A036-1CE0BF9B1D3E}" type="presParOf" srcId="{0DDFD2FC-AFFE-6B49-9C6C-A80528ECE113}" destId="{F59EE9DD-8F85-0046-BA5F-3772AB0936B3}" srcOrd="2" destOrd="0" presId="urn:microsoft.com/office/officeart/2009/3/layout/StepUpProcess"/>
    <dgm:cxn modelId="{4823120E-AAB2-47FE-9985-683F0B635A46}" type="presParOf" srcId="{52C8C866-E4A4-5244-B373-E9276F35FA8F}" destId="{5E5E191E-FD70-384B-A5A7-2F7325A4A14E}" srcOrd="1" destOrd="0" presId="urn:microsoft.com/office/officeart/2009/3/layout/StepUpProcess"/>
    <dgm:cxn modelId="{5249300F-2B89-4D13-8EB9-A5F76F2384DE}" type="presParOf" srcId="{5E5E191E-FD70-384B-A5A7-2F7325A4A14E}" destId="{3CBB8899-E409-254E-8E1B-0DEA732DF1B8}" srcOrd="0" destOrd="0" presId="urn:microsoft.com/office/officeart/2009/3/layout/StepUpProcess"/>
    <dgm:cxn modelId="{D938437A-DEAA-4559-9DD1-5A8F32992535}" type="presParOf" srcId="{52C8C866-E4A4-5244-B373-E9276F35FA8F}" destId="{5871A001-5AB6-244A-AAD5-10F3DB6305A8}" srcOrd="2" destOrd="0" presId="urn:microsoft.com/office/officeart/2009/3/layout/StepUpProcess"/>
    <dgm:cxn modelId="{E82ACF22-1A53-4C76-AA9E-9B19C9EA516B}" type="presParOf" srcId="{5871A001-5AB6-244A-AAD5-10F3DB6305A8}" destId="{85B0E22F-F5DF-B44F-AFDE-96BF12A735D3}" srcOrd="0" destOrd="0" presId="urn:microsoft.com/office/officeart/2009/3/layout/StepUpProcess"/>
    <dgm:cxn modelId="{DCCC0BAF-2204-4BEE-94B5-E2F86F75D266}" type="presParOf" srcId="{5871A001-5AB6-244A-AAD5-10F3DB6305A8}" destId="{A466F0E9-73D7-A94B-9454-718B2EE08612}" srcOrd="1" destOrd="0" presId="urn:microsoft.com/office/officeart/2009/3/layout/StepUpProcess"/>
    <dgm:cxn modelId="{F673854C-4B02-467E-BDB8-F71635F5D962}" type="presParOf" srcId="{5871A001-5AB6-244A-AAD5-10F3DB6305A8}" destId="{E4517554-933F-324E-848B-20F084945BA8}" srcOrd="2" destOrd="0" presId="urn:microsoft.com/office/officeart/2009/3/layout/StepUpProcess"/>
    <dgm:cxn modelId="{019086C5-CB63-4BF5-B5D0-AAB41A908413}" type="presParOf" srcId="{52C8C866-E4A4-5244-B373-E9276F35FA8F}" destId="{21F89CAA-BAC5-6840-92D2-CF2E7DAC98F9}" srcOrd="3" destOrd="0" presId="urn:microsoft.com/office/officeart/2009/3/layout/StepUpProcess"/>
    <dgm:cxn modelId="{59726A3F-EC87-4939-AED4-DA285867CE71}" type="presParOf" srcId="{21F89CAA-BAC5-6840-92D2-CF2E7DAC98F9}" destId="{BEC41813-63B7-0645-B945-29FC2E45D785}" srcOrd="0" destOrd="0" presId="urn:microsoft.com/office/officeart/2009/3/layout/StepUpProcess"/>
    <dgm:cxn modelId="{42BA64FB-E936-493B-8691-A496402496AB}" type="presParOf" srcId="{52C8C866-E4A4-5244-B373-E9276F35FA8F}" destId="{32F84DF7-F3B2-3B4B-9BFB-73D8F1B96B8B}" srcOrd="4" destOrd="0" presId="urn:microsoft.com/office/officeart/2009/3/layout/StepUpProcess"/>
    <dgm:cxn modelId="{A31CE2CC-615A-4D8F-A4EB-FC61FD4CB3D5}" type="presParOf" srcId="{32F84DF7-F3B2-3B4B-9BFB-73D8F1B96B8B}" destId="{A9330F9C-B36C-4548-968F-C2F69917F297}" srcOrd="0" destOrd="0" presId="urn:microsoft.com/office/officeart/2009/3/layout/StepUpProcess"/>
    <dgm:cxn modelId="{E566012A-4019-4CED-9D9A-7FA81B827E71}" type="presParOf" srcId="{32F84DF7-F3B2-3B4B-9BFB-73D8F1B96B8B}" destId="{F7A3D40F-4D75-9B41-945D-371CB8514627}" srcOrd="1" destOrd="0" presId="urn:microsoft.com/office/officeart/2009/3/layout/StepUpProcess"/>
    <dgm:cxn modelId="{E3FB1378-2856-4FB6-820B-1C148F82B52F}" type="presParOf" srcId="{32F84DF7-F3B2-3B4B-9BFB-73D8F1B96B8B}" destId="{62601AC1-07C1-B044-9CD1-09AA17412596}" srcOrd="2" destOrd="0" presId="urn:microsoft.com/office/officeart/2009/3/layout/StepUpProcess"/>
    <dgm:cxn modelId="{1CCEDF53-0EA6-4DFA-98E7-83373BF764FC}" type="presParOf" srcId="{52C8C866-E4A4-5244-B373-E9276F35FA8F}" destId="{DFF7D173-93DA-5744-92E4-7F3691CD2744}" srcOrd="5" destOrd="0" presId="urn:microsoft.com/office/officeart/2009/3/layout/StepUpProcess"/>
    <dgm:cxn modelId="{BB3878D6-81E2-41BC-A851-3F5A7CA0FDB8}" type="presParOf" srcId="{DFF7D173-93DA-5744-92E4-7F3691CD2744}" destId="{C93F3DD7-3C19-C249-B504-99AA8FB9C00B}" srcOrd="0" destOrd="0" presId="urn:microsoft.com/office/officeart/2009/3/layout/StepUpProcess"/>
    <dgm:cxn modelId="{78DC92B3-5B7B-4BDA-971C-8B5B4FF51120}" type="presParOf" srcId="{52C8C866-E4A4-5244-B373-E9276F35FA8F}" destId="{409642EE-003B-1A49-837D-286DD1AE5D0F}" srcOrd="6" destOrd="0" presId="urn:microsoft.com/office/officeart/2009/3/layout/StepUpProcess"/>
    <dgm:cxn modelId="{E497D2F1-4E6C-41F6-A480-9075C5775992}" type="presParOf" srcId="{409642EE-003B-1A49-837D-286DD1AE5D0F}" destId="{01D0DD84-D611-CE4F-A10B-74790CFBB5B5}" srcOrd="0" destOrd="0" presId="urn:microsoft.com/office/officeart/2009/3/layout/StepUpProcess"/>
    <dgm:cxn modelId="{EF6936AE-D251-4D24-8687-5DD70D40C81F}" type="presParOf" srcId="{409642EE-003B-1A49-837D-286DD1AE5D0F}" destId="{36754C2F-EAAE-B94E-8F6A-0517ED1F101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CA50C8-C0BA-9D4A-92AC-966C88E32C7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C1729-E58D-2041-9EFE-2B64673D1DD3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D</a:t>
          </a:r>
        </a:p>
        <a:p>
          <a:r>
            <a:rPr lang="en-US" sz="2000" dirty="0">
              <a:latin typeface="Montserrat" panose="02000505000000020004" pitchFamily="2" charset="0"/>
            </a:rPr>
            <a:t>No AID</a:t>
          </a:r>
        </a:p>
        <a:p>
          <a:r>
            <a:rPr lang="en-US" sz="2000" dirty="0">
              <a:latin typeface="Montserrat" panose="02000505000000020004" pitchFamily="2" charset="0"/>
            </a:rPr>
            <a:t> </a:t>
          </a:r>
        </a:p>
      </dgm:t>
    </dgm:pt>
    <dgm:pt modelId="{49CA23DF-2679-D343-8F5E-3F85D91441FD}" type="parTrans" cxnId="{9610533C-FAE9-3D4E-B082-FAFDF807164E}">
      <dgm:prSet/>
      <dgm:spPr/>
      <dgm:t>
        <a:bodyPr/>
        <a:lstStyle/>
        <a:p>
          <a:endParaRPr lang="en-US"/>
        </a:p>
      </dgm:t>
    </dgm:pt>
    <dgm:pt modelId="{B87EA546-6E77-374E-95C2-BFD76AC95D0E}" type="sibTrans" cxnId="{9610533C-FAE9-3D4E-B082-FAFDF807164E}">
      <dgm:prSet/>
      <dgm:spPr/>
      <dgm:t>
        <a:bodyPr/>
        <a:lstStyle/>
        <a:p>
          <a:endParaRPr lang="en-US"/>
        </a:p>
      </dgm:t>
    </dgm:pt>
    <dgm:pt modelId="{DC633A2E-3A8B-6744-919E-C5539BC868F2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C</a:t>
          </a:r>
        </a:p>
        <a:p>
          <a:r>
            <a:rPr lang="en-US" sz="2000" dirty="0">
              <a:latin typeface="Montserrat" panose="02000505000000020004" pitchFamily="2" charset="0"/>
            </a:rPr>
            <a:t>1 of 3 AID</a:t>
          </a:r>
        </a:p>
      </dgm:t>
    </dgm:pt>
    <dgm:pt modelId="{0159BFFB-28FA-4941-A006-573A4C264A33}" type="parTrans" cxnId="{6722FB1A-E10B-B646-83E8-E7186BE2D743}">
      <dgm:prSet/>
      <dgm:spPr/>
      <dgm:t>
        <a:bodyPr/>
        <a:lstStyle/>
        <a:p>
          <a:endParaRPr lang="en-US"/>
        </a:p>
      </dgm:t>
    </dgm:pt>
    <dgm:pt modelId="{018BDA21-84DC-6D46-A622-88EEA6EC6733}" type="sibTrans" cxnId="{6722FB1A-E10B-B646-83E8-E7186BE2D743}">
      <dgm:prSet/>
      <dgm:spPr/>
      <dgm:t>
        <a:bodyPr/>
        <a:lstStyle/>
        <a:p>
          <a:endParaRPr lang="en-US"/>
        </a:p>
      </dgm:t>
    </dgm:pt>
    <dgm:pt modelId="{F388AB73-BB33-C14F-9C38-943A8022E1DD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B</a:t>
          </a:r>
        </a:p>
        <a:p>
          <a:r>
            <a:rPr lang="en-US" sz="2000" dirty="0">
              <a:latin typeface="Montserrat" panose="02000505000000020004" pitchFamily="2" charset="0"/>
            </a:rPr>
            <a:t>2 of 3 AID</a:t>
          </a:r>
        </a:p>
        <a:p>
          <a:endParaRPr lang="en-US" sz="1400" dirty="0"/>
        </a:p>
      </dgm:t>
    </dgm:pt>
    <dgm:pt modelId="{84B1B334-B06C-EB45-9E3D-1C74F7C0957D}" type="parTrans" cxnId="{A7DED109-9F0B-3741-9F67-EE283C1AFE8F}">
      <dgm:prSet/>
      <dgm:spPr/>
      <dgm:t>
        <a:bodyPr/>
        <a:lstStyle/>
        <a:p>
          <a:endParaRPr lang="en-US"/>
        </a:p>
      </dgm:t>
    </dgm:pt>
    <dgm:pt modelId="{062C5CB6-FC81-8044-8C7E-C50EBC5DF9CC}" type="sibTrans" cxnId="{A7DED109-9F0B-3741-9F67-EE283C1AFE8F}">
      <dgm:prSet/>
      <dgm:spPr/>
      <dgm:t>
        <a:bodyPr/>
        <a:lstStyle/>
        <a:p>
          <a:endParaRPr lang="en-US"/>
        </a:p>
      </dgm:t>
    </dgm:pt>
    <dgm:pt modelId="{7C9CB288-A799-694E-AF5D-3CDFA724A459}">
      <dgm:prSet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A</a:t>
          </a:r>
        </a:p>
        <a:p>
          <a:r>
            <a:rPr lang="en-US" sz="2000" dirty="0">
              <a:latin typeface="Montserrat" panose="02000505000000020004" pitchFamily="2" charset="0"/>
            </a:rPr>
            <a:t>3 of 3 AID</a:t>
          </a:r>
        </a:p>
      </dgm:t>
    </dgm:pt>
    <dgm:pt modelId="{66F77DE0-DACC-FE4C-902D-D3F888494B1C}" type="parTrans" cxnId="{D4A64F9A-B4F7-4846-80AF-F6345613866E}">
      <dgm:prSet/>
      <dgm:spPr/>
      <dgm:t>
        <a:bodyPr/>
        <a:lstStyle/>
        <a:p>
          <a:endParaRPr lang="en-US"/>
        </a:p>
      </dgm:t>
    </dgm:pt>
    <dgm:pt modelId="{7A879DA7-2F0F-9D4C-AA03-7D89F3BACCE6}" type="sibTrans" cxnId="{D4A64F9A-B4F7-4846-80AF-F6345613866E}">
      <dgm:prSet/>
      <dgm:spPr/>
      <dgm:t>
        <a:bodyPr/>
        <a:lstStyle/>
        <a:p>
          <a:endParaRPr lang="en-US"/>
        </a:p>
      </dgm:t>
    </dgm:pt>
    <dgm:pt modelId="{52C8C866-E4A4-5244-B373-E9276F35FA8F}" type="pres">
      <dgm:prSet presAssocID="{7ACA50C8-C0BA-9D4A-92AC-966C88E32C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DFD2FC-AFFE-6B49-9C6C-A80528ECE113}" type="pres">
      <dgm:prSet presAssocID="{796C1729-E58D-2041-9EFE-2B64673D1DD3}" presName="composite" presStyleCnt="0"/>
      <dgm:spPr/>
    </dgm:pt>
    <dgm:pt modelId="{FDB27BE7-4B56-5641-B31D-B69361372B45}" type="pres">
      <dgm:prSet presAssocID="{796C1729-E58D-2041-9EFE-2B64673D1DD3}" presName="LShape" presStyleLbl="alignNode1" presStyleIdx="0" presStyleCnt="7"/>
      <dgm:spPr/>
    </dgm:pt>
    <dgm:pt modelId="{D89B5C91-E904-2D4B-AFA4-621BD014B0E4}" type="pres">
      <dgm:prSet presAssocID="{796C1729-E58D-2041-9EFE-2B64673D1DD3}" presName="ParentText" presStyleLbl="revTx" presStyleIdx="0" presStyleCnt="4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EE9DD-8F85-0046-BA5F-3772AB0936B3}" type="pres">
      <dgm:prSet presAssocID="{796C1729-E58D-2041-9EFE-2B64673D1DD3}" presName="Triangle" presStyleLbl="alignNode1" presStyleIdx="1" presStyleCnt="7"/>
      <dgm:spPr/>
    </dgm:pt>
    <dgm:pt modelId="{5E5E191E-FD70-384B-A5A7-2F7325A4A14E}" type="pres">
      <dgm:prSet presAssocID="{B87EA546-6E77-374E-95C2-BFD76AC95D0E}" presName="sibTrans" presStyleCnt="0"/>
      <dgm:spPr/>
    </dgm:pt>
    <dgm:pt modelId="{3CBB8899-E409-254E-8E1B-0DEA732DF1B8}" type="pres">
      <dgm:prSet presAssocID="{B87EA546-6E77-374E-95C2-BFD76AC95D0E}" presName="space" presStyleCnt="0"/>
      <dgm:spPr/>
    </dgm:pt>
    <dgm:pt modelId="{5871A001-5AB6-244A-AAD5-10F3DB6305A8}" type="pres">
      <dgm:prSet presAssocID="{DC633A2E-3A8B-6744-919E-C5539BC868F2}" presName="composite" presStyleCnt="0"/>
      <dgm:spPr/>
    </dgm:pt>
    <dgm:pt modelId="{85B0E22F-F5DF-B44F-AFDE-96BF12A735D3}" type="pres">
      <dgm:prSet presAssocID="{DC633A2E-3A8B-6744-919E-C5539BC868F2}" presName="LShape" presStyleLbl="alignNode1" presStyleIdx="2" presStyleCnt="7"/>
      <dgm:spPr/>
    </dgm:pt>
    <dgm:pt modelId="{A466F0E9-73D7-A94B-9454-718B2EE08612}" type="pres">
      <dgm:prSet presAssocID="{DC633A2E-3A8B-6744-919E-C5539BC868F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17554-933F-324E-848B-20F084945BA8}" type="pres">
      <dgm:prSet presAssocID="{DC633A2E-3A8B-6744-919E-C5539BC868F2}" presName="Triangle" presStyleLbl="alignNode1" presStyleIdx="3" presStyleCnt="7"/>
      <dgm:spPr/>
    </dgm:pt>
    <dgm:pt modelId="{21F89CAA-BAC5-6840-92D2-CF2E7DAC98F9}" type="pres">
      <dgm:prSet presAssocID="{018BDA21-84DC-6D46-A622-88EEA6EC6733}" presName="sibTrans" presStyleCnt="0"/>
      <dgm:spPr/>
    </dgm:pt>
    <dgm:pt modelId="{BEC41813-63B7-0645-B945-29FC2E45D785}" type="pres">
      <dgm:prSet presAssocID="{018BDA21-84DC-6D46-A622-88EEA6EC6733}" presName="space" presStyleCnt="0"/>
      <dgm:spPr/>
    </dgm:pt>
    <dgm:pt modelId="{32F84DF7-F3B2-3B4B-9BFB-73D8F1B96B8B}" type="pres">
      <dgm:prSet presAssocID="{F388AB73-BB33-C14F-9C38-943A8022E1DD}" presName="composite" presStyleCnt="0"/>
      <dgm:spPr/>
    </dgm:pt>
    <dgm:pt modelId="{A9330F9C-B36C-4548-968F-C2F69917F297}" type="pres">
      <dgm:prSet presAssocID="{F388AB73-BB33-C14F-9C38-943A8022E1DD}" presName="LShape" presStyleLbl="alignNode1" presStyleIdx="4" presStyleCnt="7"/>
      <dgm:spPr/>
    </dgm:pt>
    <dgm:pt modelId="{F7A3D40F-4D75-9B41-945D-371CB8514627}" type="pres">
      <dgm:prSet presAssocID="{F388AB73-BB33-C14F-9C38-943A8022E1D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1AC1-07C1-B044-9CD1-09AA17412596}" type="pres">
      <dgm:prSet presAssocID="{F388AB73-BB33-C14F-9C38-943A8022E1DD}" presName="Triangle" presStyleLbl="alignNode1" presStyleIdx="5" presStyleCnt="7"/>
      <dgm:spPr/>
    </dgm:pt>
    <dgm:pt modelId="{DFF7D173-93DA-5744-92E4-7F3691CD2744}" type="pres">
      <dgm:prSet presAssocID="{062C5CB6-FC81-8044-8C7E-C50EBC5DF9CC}" presName="sibTrans" presStyleCnt="0"/>
      <dgm:spPr/>
    </dgm:pt>
    <dgm:pt modelId="{C93F3DD7-3C19-C249-B504-99AA8FB9C00B}" type="pres">
      <dgm:prSet presAssocID="{062C5CB6-FC81-8044-8C7E-C50EBC5DF9CC}" presName="space" presStyleCnt="0"/>
      <dgm:spPr/>
    </dgm:pt>
    <dgm:pt modelId="{409642EE-003B-1A49-837D-286DD1AE5D0F}" type="pres">
      <dgm:prSet presAssocID="{7C9CB288-A799-694E-AF5D-3CDFA724A459}" presName="composite" presStyleCnt="0"/>
      <dgm:spPr/>
    </dgm:pt>
    <dgm:pt modelId="{01D0DD84-D611-CE4F-A10B-74790CFBB5B5}" type="pres">
      <dgm:prSet presAssocID="{7C9CB288-A799-694E-AF5D-3CDFA724A459}" presName="LShape" presStyleLbl="alignNode1" presStyleIdx="6" presStyleCnt="7"/>
      <dgm:spPr/>
    </dgm:pt>
    <dgm:pt modelId="{36754C2F-EAAE-B94E-8F6A-0517ED1F1013}" type="pres">
      <dgm:prSet presAssocID="{7C9CB288-A799-694E-AF5D-3CDFA724A45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ED109-9F0B-3741-9F67-EE283C1AFE8F}" srcId="{7ACA50C8-C0BA-9D4A-92AC-966C88E32C70}" destId="{F388AB73-BB33-C14F-9C38-943A8022E1DD}" srcOrd="2" destOrd="0" parTransId="{84B1B334-B06C-EB45-9E3D-1C74F7C0957D}" sibTransId="{062C5CB6-FC81-8044-8C7E-C50EBC5DF9CC}"/>
    <dgm:cxn modelId="{A9CA6B1F-D5E9-4DF3-9D82-A21C85C2BEA1}" type="presOf" srcId="{7ACA50C8-C0BA-9D4A-92AC-966C88E32C70}" destId="{52C8C866-E4A4-5244-B373-E9276F35FA8F}" srcOrd="0" destOrd="0" presId="urn:microsoft.com/office/officeart/2009/3/layout/StepUpProcess"/>
    <dgm:cxn modelId="{9610533C-FAE9-3D4E-B082-FAFDF807164E}" srcId="{7ACA50C8-C0BA-9D4A-92AC-966C88E32C70}" destId="{796C1729-E58D-2041-9EFE-2B64673D1DD3}" srcOrd="0" destOrd="0" parTransId="{49CA23DF-2679-D343-8F5E-3F85D91441FD}" sibTransId="{B87EA546-6E77-374E-95C2-BFD76AC95D0E}"/>
    <dgm:cxn modelId="{E36F82BA-79D7-48F3-A49A-AD21D307959D}" type="presOf" srcId="{7C9CB288-A799-694E-AF5D-3CDFA724A459}" destId="{36754C2F-EAAE-B94E-8F6A-0517ED1F1013}" srcOrd="0" destOrd="0" presId="urn:microsoft.com/office/officeart/2009/3/layout/StepUpProcess"/>
    <dgm:cxn modelId="{5BC0FE0C-42EC-4B30-876F-86C4A6414920}" type="presOf" srcId="{DC633A2E-3A8B-6744-919E-C5539BC868F2}" destId="{A466F0E9-73D7-A94B-9454-718B2EE08612}" srcOrd="0" destOrd="0" presId="urn:microsoft.com/office/officeart/2009/3/layout/StepUpProcess"/>
    <dgm:cxn modelId="{8CD7B703-79FB-4855-A0FD-CD6CC849A60B}" type="presOf" srcId="{F388AB73-BB33-C14F-9C38-943A8022E1DD}" destId="{F7A3D40F-4D75-9B41-945D-371CB8514627}" srcOrd="0" destOrd="0" presId="urn:microsoft.com/office/officeart/2009/3/layout/StepUpProcess"/>
    <dgm:cxn modelId="{B64E2689-3D40-43CC-AF31-2507815FF98C}" type="presOf" srcId="{796C1729-E58D-2041-9EFE-2B64673D1DD3}" destId="{D89B5C91-E904-2D4B-AFA4-621BD014B0E4}" srcOrd="0" destOrd="0" presId="urn:microsoft.com/office/officeart/2009/3/layout/StepUpProcess"/>
    <dgm:cxn modelId="{D4A64F9A-B4F7-4846-80AF-F6345613866E}" srcId="{7ACA50C8-C0BA-9D4A-92AC-966C88E32C70}" destId="{7C9CB288-A799-694E-AF5D-3CDFA724A459}" srcOrd="3" destOrd="0" parTransId="{66F77DE0-DACC-FE4C-902D-D3F888494B1C}" sibTransId="{7A879DA7-2F0F-9D4C-AA03-7D89F3BACCE6}"/>
    <dgm:cxn modelId="{6722FB1A-E10B-B646-83E8-E7186BE2D743}" srcId="{7ACA50C8-C0BA-9D4A-92AC-966C88E32C70}" destId="{DC633A2E-3A8B-6744-919E-C5539BC868F2}" srcOrd="1" destOrd="0" parTransId="{0159BFFB-28FA-4941-A006-573A4C264A33}" sibTransId="{018BDA21-84DC-6D46-A622-88EEA6EC6733}"/>
    <dgm:cxn modelId="{13AA1103-056D-4605-8A50-25B67A8CDFB6}" type="presParOf" srcId="{52C8C866-E4A4-5244-B373-E9276F35FA8F}" destId="{0DDFD2FC-AFFE-6B49-9C6C-A80528ECE113}" srcOrd="0" destOrd="0" presId="urn:microsoft.com/office/officeart/2009/3/layout/StepUpProcess"/>
    <dgm:cxn modelId="{7E5B8F9F-0DB7-40F2-913C-6AA4F57ECC8A}" type="presParOf" srcId="{0DDFD2FC-AFFE-6B49-9C6C-A80528ECE113}" destId="{FDB27BE7-4B56-5641-B31D-B69361372B45}" srcOrd="0" destOrd="0" presId="urn:microsoft.com/office/officeart/2009/3/layout/StepUpProcess"/>
    <dgm:cxn modelId="{0AD4F467-F93E-4613-9E04-F4BF68CACA70}" type="presParOf" srcId="{0DDFD2FC-AFFE-6B49-9C6C-A80528ECE113}" destId="{D89B5C91-E904-2D4B-AFA4-621BD014B0E4}" srcOrd="1" destOrd="0" presId="urn:microsoft.com/office/officeart/2009/3/layout/StepUpProcess"/>
    <dgm:cxn modelId="{44327B0C-CFB0-4F3F-B18A-535262FA08E4}" type="presParOf" srcId="{0DDFD2FC-AFFE-6B49-9C6C-A80528ECE113}" destId="{F59EE9DD-8F85-0046-BA5F-3772AB0936B3}" srcOrd="2" destOrd="0" presId="urn:microsoft.com/office/officeart/2009/3/layout/StepUpProcess"/>
    <dgm:cxn modelId="{B28F4AE1-8725-46CA-B77F-AEBD34928B8C}" type="presParOf" srcId="{52C8C866-E4A4-5244-B373-E9276F35FA8F}" destId="{5E5E191E-FD70-384B-A5A7-2F7325A4A14E}" srcOrd="1" destOrd="0" presId="urn:microsoft.com/office/officeart/2009/3/layout/StepUpProcess"/>
    <dgm:cxn modelId="{DEF359A5-C40F-4389-9F27-D166DFCC0CC4}" type="presParOf" srcId="{5E5E191E-FD70-384B-A5A7-2F7325A4A14E}" destId="{3CBB8899-E409-254E-8E1B-0DEA732DF1B8}" srcOrd="0" destOrd="0" presId="urn:microsoft.com/office/officeart/2009/3/layout/StepUpProcess"/>
    <dgm:cxn modelId="{7C3FED62-BEF3-4640-82AD-3905364B791A}" type="presParOf" srcId="{52C8C866-E4A4-5244-B373-E9276F35FA8F}" destId="{5871A001-5AB6-244A-AAD5-10F3DB6305A8}" srcOrd="2" destOrd="0" presId="urn:microsoft.com/office/officeart/2009/3/layout/StepUpProcess"/>
    <dgm:cxn modelId="{A0461581-AA9B-4A16-B071-564552B5C9A8}" type="presParOf" srcId="{5871A001-5AB6-244A-AAD5-10F3DB6305A8}" destId="{85B0E22F-F5DF-B44F-AFDE-96BF12A735D3}" srcOrd="0" destOrd="0" presId="urn:microsoft.com/office/officeart/2009/3/layout/StepUpProcess"/>
    <dgm:cxn modelId="{D7D98E6D-D9CF-4DFD-8AB7-A19AEC16C370}" type="presParOf" srcId="{5871A001-5AB6-244A-AAD5-10F3DB6305A8}" destId="{A466F0E9-73D7-A94B-9454-718B2EE08612}" srcOrd="1" destOrd="0" presId="urn:microsoft.com/office/officeart/2009/3/layout/StepUpProcess"/>
    <dgm:cxn modelId="{B92CB5EF-E4A2-481C-BD73-E6FBB9587D10}" type="presParOf" srcId="{5871A001-5AB6-244A-AAD5-10F3DB6305A8}" destId="{E4517554-933F-324E-848B-20F084945BA8}" srcOrd="2" destOrd="0" presId="urn:microsoft.com/office/officeart/2009/3/layout/StepUpProcess"/>
    <dgm:cxn modelId="{08D2D4A4-09FA-4B30-B250-AF3FCC273D4B}" type="presParOf" srcId="{52C8C866-E4A4-5244-B373-E9276F35FA8F}" destId="{21F89CAA-BAC5-6840-92D2-CF2E7DAC98F9}" srcOrd="3" destOrd="0" presId="urn:microsoft.com/office/officeart/2009/3/layout/StepUpProcess"/>
    <dgm:cxn modelId="{5109C46C-6585-4432-A410-4EDA589E212D}" type="presParOf" srcId="{21F89CAA-BAC5-6840-92D2-CF2E7DAC98F9}" destId="{BEC41813-63B7-0645-B945-29FC2E45D785}" srcOrd="0" destOrd="0" presId="urn:microsoft.com/office/officeart/2009/3/layout/StepUpProcess"/>
    <dgm:cxn modelId="{1E11F581-8C08-4ED6-B4BC-680C92341E71}" type="presParOf" srcId="{52C8C866-E4A4-5244-B373-E9276F35FA8F}" destId="{32F84DF7-F3B2-3B4B-9BFB-73D8F1B96B8B}" srcOrd="4" destOrd="0" presId="urn:microsoft.com/office/officeart/2009/3/layout/StepUpProcess"/>
    <dgm:cxn modelId="{7661DE80-2766-4DBD-80F7-E318BBE6D03A}" type="presParOf" srcId="{32F84DF7-F3B2-3B4B-9BFB-73D8F1B96B8B}" destId="{A9330F9C-B36C-4548-968F-C2F69917F297}" srcOrd="0" destOrd="0" presId="urn:microsoft.com/office/officeart/2009/3/layout/StepUpProcess"/>
    <dgm:cxn modelId="{476EC50B-32F4-405E-A663-FFB9CC065A7F}" type="presParOf" srcId="{32F84DF7-F3B2-3B4B-9BFB-73D8F1B96B8B}" destId="{F7A3D40F-4D75-9B41-945D-371CB8514627}" srcOrd="1" destOrd="0" presId="urn:microsoft.com/office/officeart/2009/3/layout/StepUpProcess"/>
    <dgm:cxn modelId="{801EC217-1BE9-480E-A349-39D65BFFD189}" type="presParOf" srcId="{32F84DF7-F3B2-3B4B-9BFB-73D8F1B96B8B}" destId="{62601AC1-07C1-B044-9CD1-09AA17412596}" srcOrd="2" destOrd="0" presId="urn:microsoft.com/office/officeart/2009/3/layout/StepUpProcess"/>
    <dgm:cxn modelId="{B147A0DF-0675-4A1E-959D-028CE1A7D019}" type="presParOf" srcId="{52C8C866-E4A4-5244-B373-E9276F35FA8F}" destId="{DFF7D173-93DA-5744-92E4-7F3691CD2744}" srcOrd="5" destOrd="0" presId="urn:microsoft.com/office/officeart/2009/3/layout/StepUpProcess"/>
    <dgm:cxn modelId="{122D6F01-E50C-4451-AB43-330ED1D88EE1}" type="presParOf" srcId="{DFF7D173-93DA-5744-92E4-7F3691CD2744}" destId="{C93F3DD7-3C19-C249-B504-99AA8FB9C00B}" srcOrd="0" destOrd="0" presId="urn:microsoft.com/office/officeart/2009/3/layout/StepUpProcess"/>
    <dgm:cxn modelId="{78724C6F-B3D4-400C-BBEC-080700B4D57A}" type="presParOf" srcId="{52C8C866-E4A4-5244-B373-E9276F35FA8F}" destId="{409642EE-003B-1A49-837D-286DD1AE5D0F}" srcOrd="6" destOrd="0" presId="urn:microsoft.com/office/officeart/2009/3/layout/StepUpProcess"/>
    <dgm:cxn modelId="{8DAF8FDB-14F3-4673-8BBC-50EC5BFC356F}" type="presParOf" srcId="{409642EE-003B-1A49-837D-286DD1AE5D0F}" destId="{01D0DD84-D611-CE4F-A10B-74790CFBB5B5}" srcOrd="0" destOrd="0" presId="urn:microsoft.com/office/officeart/2009/3/layout/StepUpProcess"/>
    <dgm:cxn modelId="{BDAE1402-B4EF-4524-BACC-D4A7312560A1}" type="presParOf" srcId="{409642EE-003B-1A49-837D-286DD1AE5D0F}" destId="{36754C2F-EAAE-B94E-8F6A-0517ED1F101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CA50C8-C0BA-9D4A-92AC-966C88E32C70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6C1729-E58D-2041-9EFE-2B64673D1DD3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D</a:t>
          </a:r>
        </a:p>
        <a:p>
          <a:r>
            <a:rPr lang="en-US" sz="2000" dirty="0">
              <a:latin typeface="Montserrat" panose="02000505000000020004" pitchFamily="2" charset="0"/>
            </a:rPr>
            <a:t>No AID</a:t>
          </a:r>
        </a:p>
        <a:p>
          <a:r>
            <a:rPr lang="en-US" sz="2000" dirty="0">
              <a:latin typeface="Montserrat" panose="02000505000000020004" pitchFamily="2" charset="0"/>
            </a:rPr>
            <a:t>10% </a:t>
          </a:r>
        </a:p>
      </dgm:t>
    </dgm:pt>
    <dgm:pt modelId="{49CA23DF-2679-D343-8F5E-3F85D91441FD}" type="parTrans" cxnId="{9610533C-FAE9-3D4E-B082-FAFDF807164E}">
      <dgm:prSet/>
      <dgm:spPr/>
      <dgm:t>
        <a:bodyPr/>
        <a:lstStyle/>
        <a:p>
          <a:endParaRPr lang="en-US"/>
        </a:p>
      </dgm:t>
    </dgm:pt>
    <dgm:pt modelId="{B87EA546-6E77-374E-95C2-BFD76AC95D0E}" type="sibTrans" cxnId="{9610533C-FAE9-3D4E-B082-FAFDF807164E}">
      <dgm:prSet/>
      <dgm:spPr/>
      <dgm:t>
        <a:bodyPr/>
        <a:lstStyle/>
        <a:p>
          <a:endParaRPr lang="en-US"/>
        </a:p>
      </dgm:t>
    </dgm:pt>
    <dgm:pt modelId="{DC633A2E-3A8B-6744-919E-C5539BC868F2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C</a:t>
          </a:r>
        </a:p>
        <a:p>
          <a:r>
            <a:rPr lang="en-US" sz="2000" dirty="0">
              <a:latin typeface="Montserrat" panose="02000505000000020004" pitchFamily="2" charset="0"/>
            </a:rPr>
            <a:t>1 of 3 AID</a:t>
          </a:r>
        </a:p>
        <a:p>
          <a:r>
            <a:rPr lang="en-US" sz="2000" dirty="0">
              <a:latin typeface="Montserrat" panose="02000505000000020004" pitchFamily="2" charset="0"/>
            </a:rPr>
            <a:t>30%</a:t>
          </a:r>
        </a:p>
      </dgm:t>
    </dgm:pt>
    <dgm:pt modelId="{0159BFFB-28FA-4941-A006-573A4C264A33}" type="parTrans" cxnId="{6722FB1A-E10B-B646-83E8-E7186BE2D743}">
      <dgm:prSet/>
      <dgm:spPr/>
      <dgm:t>
        <a:bodyPr/>
        <a:lstStyle/>
        <a:p>
          <a:endParaRPr lang="en-US"/>
        </a:p>
      </dgm:t>
    </dgm:pt>
    <dgm:pt modelId="{018BDA21-84DC-6D46-A622-88EEA6EC6733}" type="sibTrans" cxnId="{6722FB1A-E10B-B646-83E8-E7186BE2D743}">
      <dgm:prSet/>
      <dgm:spPr/>
      <dgm:t>
        <a:bodyPr/>
        <a:lstStyle/>
        <a:p>
          <a:endParaRPr lang="en-US"/>
        </a:p>
      </dgm:t>
    </dgm:pt>
    <dgm:pt modelId="{F388AB73-BB33-C14F-9C38-943A8022E1DD}">
      <dgm:prSet phldrT="[Text]"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B</a:t>
          </a:r>
        </a:p>
        <a:p>
          <a:r>
            <a:rPr lang="en-US" sz="2000" dirty="0">
              <a:latin typeface="Montserrat" panose="02000505000000020004" pitchFamily="2" charset="0"/>
            </a:rPr>
            <a:t>2 of 3 AID</a:t>
          </a:r>
        </a:p>
        <a:p>
          <a:r>
            <a:rPr lang="en-US" sz="2000" dirty="0">
              <a:latin typeface="Montserrat" panose="02000505000000020004" pitchFamily="2" charset="0"/>
            </a:rPr>
            <a:t>60%</a:t>
          </a:r>
        </a:p>
        <a:p>
          <a:endParaRPr lang="en-US" sz="1400" dirty="0"/>
        </a:p>
      </dgm:t>
    </dgm:pt>
    <dgm:pt modelId="{84B1B334-B06C-EB45-9E3D-1C74F7C0957D}" type="parTrans" cxnId="{A7DED109-9F0B-3741-9F67-EE283C1AFE8F}">
      <dgm:prSet/>
      <dgm:spPr/>
      <dgm:t>
        <a:bodyPr/>
        <a:lstStyle/>
        <a:p>
          <a:endParaRPr lang="en-US"/>
        </a:p>
      </dgm:t>
    </dgm:pt>
    <dgm:pt modelId="{062C5CB6-FC81-8044-8C7E-C50EBC5DF9CC}" type="sibTrans" cxnId="{A7DED109-9F0B-3741-9F67-EE283C1AFE8F}">
      <dgm:prSet/>
      <dgm:spPr/>
      <dgm:t>
        <a:bodyPr/>
        <a:lstStyle/>
        <a:p>
          <a:endParaRPr lang="en-US"/>
        </a:p>
      </dgm:t>
    </dgm:pt>
    <dgm:pt modelId="{7C9CB288-A799-694E-AF5D-3CDFA724A459}">
      <dgm:prSet custT="1"/>
      <dgm:spPr/>
      <dgm:t>
        <a:bodyPr/>
        <a:lstStyle/>
        <a:p>
          <a:r>
            <a:rPr lang="en-US" sz="2400" dirty="0">
              <a:latin typeface="Montserrat" panose="02000505000000020004" pitchFamily="2" charset="0"/>
            </a:rPr>
            <a:t>A</a:t>
          </a:r>
        </a:p>
        <a:p>
          <a:r>
            <a:rPr lang="en-US" sz="2000" dirty="0">
              <a:latin typeface="Montserrat" panose="02000505000000020004" pitchFamily="2" charset="0"/>
            </a:rPr>
            <a:t>3 of 3 AID</a:t>
          </a:r>
        </a:p>
        <a:p>
          <a:r>
            <a:rPr lang="en-US" sz="2000" dirty="0">
              <a:latin typeface="Montserrat" panose="02000505000000020004" pitchFamily="2" charset="0"/>
            </a:rPr>
            <a:t>90%</a:t>
          </a:r>
        </a:p>
      </dgm:t>
    </dgm:pt>
    <dgm:pt modelId="{66F77DE0-DACC-FE4C-902D-D3F888494B1C}" type="parTrans" cxnId="{D4A64F9A-B4F7-4846-80AF-F6345613866E}">
      <dgm:prSet/>
      <dgm:spPr/>
      <dgm:t>
        <a:bodyPr/>
        <a:lstStyle/>
        <a:p>
          <a:endParaRPr lang="en-US"/>
        </a:p>
      </dgm:t>
    </dgm:pt>
    <dgm:pt modelId="{7A879DA7-2F0F-9D4C-AA03-7D89F3BACCE6}" type="sibTrans" cxnId="{D4A64F9A-B4F7-4846-80AF-F6345613866E}">
      <dgm:prSet/>
      <dgm:spPr/>
      <dgm:t>
        <a:bodyPr/>
        <a:lstStyle/>
        <a:p>
          <a:endParaRPr lang="en-US"/>
        </a:p>
      </dgm:t>
    </dgm:pt>
    <dgm:pt modelId="{52C8C866-E4A4-5244-B373-E9276F35FA8F}" type="pres">
      <dgm:prSet presAssocID="{7ACA50C8-C0BA-9D4A-92AC-966C88E32C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DFD2FC-AFFE-6B49-9C6C-A80528ECE113}" type="pres">
      <dgm:prSet presAssocID="{796C1729-E58D-2041-9EFE-2B64673D1DD3}" presName="composite" presStyleCnt="0"/>
      <dgm:spPr/>
    </dgm:pt>
    <dgm:pt modelId="{FDB27BE7-4B56-5641-B31D-B69361372B45}" type="pres">
      <dgm:prSet presAssocID="{796C1729-E58D-2041-9EFE-2B64673D1DD3}" presName="LShape" presStyleLbl="alignNode1" presStyleIdx="0" presStyleCnt="7"/>
      <dgm:spPr/>
    </dgm:pt>
    <dgm:pt modelId="{D89B5C91-E904-2D4B-AFA4-621BD014B0E4}" type="pres">
      <dgm:prSet presAssocID="{796C1729-E58D-2041-9EFE-2B64673D1DD3}" presName="ParentText" presStyleLbl="revTx" presStyleIdx="0" presStyleCnt="4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EE9DD-8F85-0046-BA5F-3772AB0936B3}" type="pres">
      <dgm:prSet presAssocID="{796C1729-E58D-2041-9EFE-2B64673D1DD3}" presName="Triangle" presStyleLbl="alignNode1" presStyleIdx="1" presStyleCnt="7"/>
      <dgm:spPr/>
    </dgm:pt>
    <dgm:pt modelId="{5E5E191E-FD70-384B-A5A7-2F7325A4A14E}" type="pres">
      <dgm:prSet presAssocID="{B87EA546-6E77-374E-95C2-BFD76AC95D0E}" presName="sibTrans" presStyleCnt="0"/>
      <dgm:spPr/>
    </dgm:pt>
    <dgm:pt modelId="{3CBB8899-E409-254E-8E1B-0DEA732DF1B8}" type="pres">
      <dgm:prSet presAssocID="{B87EA546-6E77-374E-95C2-BFD76AC95D0E}" presName="space" presStyleCnt="0"/>
      <dgm:spPr/>
    </dgm:pt>
    <dgm:pt modelId="{5871A001-5AB6-244A-AAD5-10F3DB6305A8}" type="pres">
      <dgm:prSet presAssocID="{DC633A2E-3A8B-6744-919E-C5539BC868F2}" presName="composite" presStyleCnt="0"/>
      <dgm:spPr/>
    </dgm:pt>
    <dgm:pt modelId="{85B0E22F-F5DF-B44F-AFDE-96BF12A735D3}" type="pres">
      <dgm:prSet presAssocID="{DC633A2E-3A8B-6744-919E-C5539BC868F2}" presName="LShape" presStyleLbl="alignNode1" presStyleIdx="2" presStyleCnt="7"/>
      <dgm:spPr/>
    </dgm:pt>
    <dgm:pt modelId="{A466F0E9-73D7-A94B-9454-718B2EE08612}" type="pres">
      <dgm:prSet presAssocID="{DC633A2E-3A8B-6744-919E-C5539BC868F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17554-933F-324E-848B-20F084945BA8}" type="pres">
      <dgm:prSet presAssocID="{DC633A2E-3A8B-6744-919E-C5539BC868F2}" presName="Triangle" presStyleLbl="alignNode1" presStyleIdx="3" presStyleCnt="7"/>
      <dgm:spPr/>
    </dgm:pt>
    <dgm:pt modelId="{21F89CAA-BAC5-6840-92D2-CF2E7DAC98F9}" type="pres">
      <dgm:prSet presAssocID="{018BDA21-84DC-6D46-A622-88EEA6EC6733}" presName="sibTrans" presStyleCnt="0"/>
      <dgm:spPr/>
    </dgm:pt>
    <dgm:pt modelId="{BEC41813-63B7-0645-B945-29FC2E45D785}" type="pres">
      <dgm:prSet presAssocID="{018BDA21-84DC-6D46-A622-88EEA6EC6733}" presName="space" presStyleCnt="0"/>
      <dgm:spPr/>
    </dgm:pt>
    <dgm:pt modelId="{32F84DF7-F3B2-3B4B-9BFB-73D8F1B96B8B}" type="pres">
      <dgm:prSet presAssocID="{F388AB73-BB33-C14F-9C38-943A8022E1DD}" presName="composite" presStyleCnt="0"/>
      <dgm:spPr/>
    </dgm:pt>
    <dgm:pt modelId="{A9330F9C-B36C-4548-968F-C2F69917F297}" type="pres">
      <dgm:prSet presAssocID="{F388AB73-BB33-C14F-9C38-943A8022E1DD}" presName="LShape" presStyleLbl="alignNode1" presStyleIdx="4" presStyleCnt="7"/>
      <dgm:spPr/>
    </dgm:pt>
    <dgm:pt modelId="{F7A3D40F-4D75-9B41-945D-371CB8514627}" type="pres">
      <dgm:prSet presAssocID="{F388AB73-BB33-C14F-9C38-943A8022E1DD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01AC1-07C1-B044-9CD1-09AA17412596}" type="pres">
      <dgm:prSet presAssocID="{F388AB73-BB33-C14F-9C38-943A8022E1DD}" presName="Triangle" presStyleLbl="alignNode1" presStyleIdx="5" presStyleCnt="7"/>
      <dgm:spPr/>
    </dgm:pt>
    <dgm:pt modelId="{DFF7D173-93DA-5744-92E4-7F3691CD2744}" type="pres">
      <dgm:prSet presAssocID="{062C5CB6-FC81-8044-8C7E-C50EBC5DF9CC}" presName="sibTrans" presStyleCnt="0"/>
      <dgm:spPr/>
    </dgm:pt>
    <dgm:pt modelId="{C93F3DD7-3C19-C249-B504-99AA8FB9C00B}" type="pres">
      <dgm:prSet presAssocID="{062C5CB6-FC81-8044-8C7E-C50EBC5DF9CC}" presName="space" presStyleCnt="0"/>
      <dgm:spPr/>
    </dgm:pt>
    <dgm:pt modelId="{409642EE-003B-1A49-837D-286DD1AE5D0F}" type="pres">
      <dgm:prSet presAssocID="{7C9CB288-A799-694E-AF5D-3CDFA724A459}" presName="composite" presStyleCnt="0"/>
      <dgm:spPr/>
    </dgm:pt>
    <dgm:pt modelId="{01D0DD84-D611-CE4F-A10B-74790CFBB5B5}" type="pres">
      <dgm:prSet presAssocID="{7C9CB288-A799-694E-AF5D-3CDFA724A459}" presName="LShape" presStyleLbl="alignNode1" presStyleIdx="6" presStyleCnt="7"/>
      <dgm:spPr/>
    </dgm:pt>
    <dgm:pt modelId="{36754C2F-EAAE-B94E-8F6A-0517ED1F1013}" type="pres">
      <dgm:prSet presAssocID="{7C9CB288-A799-694E-AF5D-3CDFA724A45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ED109-9F0B-3741-9F67-EE283C1AFE8F}" srcId="{7ACA50C8-C0BA-9D4A-92AC-966C88E32C70}" destId="{F388AB73-BB33-C14F-9C38-943A8022E1DD}" srcOrd="2" destOrd="0" parTransId="{84B1B334-B06C-EB45-9E3D-1C74F7C0957D}" sibTransId="{062C5CB6-FC81-8044-8C7E-C50EBC5DF9CC}"/>
    <dgm:cxn modelId="{9610533C-FAE9-3D4E-B082-FAFDF807164E}" srcId="{7ACA50C8-C0BA-9D4A-92AC-966C88E32C70}" destId="{796C1729-E58D-2041-9EFE-2B64673D1DD3}" srcOrd="0" destOrd="0" parTransId="{49CA23DF-2679-D343-8F5E-3F85D91441FD}" sibTransId="{B87EA546-6E77-374E-95C2-BFD76AC95D0E}"/>
    <dgm:cxn modelId="{263B628F-C365-450E-911E-C6DA2A4F20AC}" type="presOf" srcId="{796C1729-E58D-2041-9EFE-2B64673D1DD3}" destId="{D89B5C91-E904-2D4B-AFA4-621BD014B0E4}" srcOrd="0" destOrd="0" presId="urn:microsoft.com/office/officeart/2009/3/layout/StepUpProcess"/>
    <dgm:cxn modelId="{56F822FB-A443-486D-A44D-35C0A47CCB78}" type="presOf" srcId="{7ACA50C8-C0BA-9D4A-92AC-966C88E32C70}" destId="{52C8C866-E4A4-5244-B373-E9276F35FA8F}" srcOrd="0" destOrd="0" presId="urn:microsoft.com/office/officeart/2009/3/layout/StepUpProcess"/>
    <dgm:cxn modelId="{91D02832-9513-4830-BC97-AC932A5107D5}" type="presOf" srcId="{DC633A2E-3A8B-6744-919E-C5539BC868F2}" destId="{A466F0E9-73D7-A94B-9454-718B2EE08612}" srcOrd="0" destOrd="0" presId="urn:microsoft.com/office/officeart/2009/3/layout/StepUpProcess"/>
    <dgm:cxn modelId="{720E8B35-3518-4873-9A3D-A8DBD741827D}" type="presOf" srcId="{7C9CB288-A799-694E-AF5D-3CDFA724A459}" destId="{36754C2F-EAAE-B94E-8F6A-0517ED1F1013}" srcOrd="0" destOrd="0" presId="urn:microsoft.com/office/officeart/2009/3/layout/StepUpProcess"/>
    <dgm:cxn modelId="{D4A64F9A-B4F7-4846-80AF-F6345613866E}" srcId="{7ACA50C8-C0BA-9D4A-92AC-966C88E32C70}" destId="{7C9CB288-A799-694E-AF5D-3CDFA724A459}" srcOrd="3" destOrd="0" parTransId="{66F77DE0-DACC-FE4C-902D-D3F888494B1C}" sibTransId="{7A879DA7-2F0F-9D4C-AA03-7D89F3BACCE6}"/>
    <dgm:cxn modelId="{6722FB1A-E10B-B646-83E8-E7186BE2D743}" srcId="{7ACA50C8-C0BA-9D4A-92AC-966C88E32C70}" destId="{DC633A2E-3A8B-6744-919E-C5539BC868F2}" srcOrd="1" destOrd="0" parTransId="{0159BFFB-28FA-4941-A006-573A4C264A33}" sibTransId="{018BDA21-84DC-6D46-A622-88EEA6EC6733}"/>
    <dgm:cxn modelId="{76D3D83A-E582-4B50-AAD3-B7DFDD8FE597}" type="presOf" srcId="{F388AB73-BB33-C14F-9C38-943A8022E1DD}" destId="{F7A3D40F-4D75-9B41-945D-371CB8514627}" srcOrd="0" destOrd="0" presId="urn:microsoft.com/office/officeart/2009/3/layout/StepUpProcess"/>
    <dgm:cxn modelId="{7B1165DF-1EDF-4224-8FB7-DD1AF478FBF0}" type="presParOf" srcId="{52C8C866-E4A4-5244-B373-E9276F35FA8F}" destId="{0DDFD2FC-AFFE-6B49-9C6C-A80528ECE113}" srcOrd="0" destOrd="0" presId="urn:microsoft.com/office/officeart/2009/3/layout/StepUpProcess"/>
    <dgm:cxn modelId="{C3DDBB5F-AD81-44E9-A354-AA2D075A6CCF}" type="presParOf" srcId="{0DDFD2FC-AFFE-6B49-9C6C-A80528ECE113}" destId="{FDB27BE7-4B56-5641-B31D-B69361372B45}" srcOrd="0" destOrd="0" presId="urn:microsoft.com/office/officeart/2009/3/layout/StepUpProcess"/>
    <dgm:cxn modelId="{CB9697C5-9849-4CBD-809D-8CBEA8D43A35}" type="presParOf" srcId="{0DDFD2FC-AFFE-6B49-9C6C-A80528ECE113}" destId="{D89B5C91-E904-2D4B-AFA4-621BD014B0E4}" srcOrd="1" destOrd="0" presId="urn:microsoft.com/office/officeart/2009/3/layout/StepUpProcess"/>
    <dgm:cxn modelId="{BC7D8C38-FE4A-46FA-B0EB-00175120F3BC}" type="presParOf" srcId="{0DDFD2FC-AFFE-6B49-9C6C-A80528ECE113}" destId="{F59EE9DD-8F85-0046-BA5F-3772AB0936B3}" srcOrd="2" destOrd="0" presId="urn:microsoft.com/office/officeart/2009/3/layout/StepUpProcess"/>
    <dgm:cxn modelId="{D0E3AEA5-2423-4750-A0B6-432C1F74DA7D}" type="presParOf" srcId="{52C8C866-E4A4-5244-B373-E9276F35FA8F}" destId="{5E5E191E-FD70-384B-A5A7-2F7325A4A14E}" srcOrd="1" destOrd="0" presId="urn:microsoft.com/office/officeart/2009/3/layout/StepUpProcess"/>
    <dgm:cxn modelId="{ECE35B33-5289-452A-9633-E066B7B1D644}" type="presParOf" srcId="{5E5E191E-FD70-384B-A5A7-2F7325A4A14E}" destId="{3CBB8899-E409-254E-8E1B-0DEA732DF1B8}" srcOrd="0" destOrd="0" presId="urn:microsoft.com/office/officeart/2009/3/layout/StepUpProcess"/>
    <dgm:cxn modelId="{ABF40D12-D6A6-4109-868F-3021D600F2E9}" type="presParOf" srcId="{52C8C866-E4A4-5244-B373-E9276F35FA8F}" destId="{5871A001-5AB6-244A-AAD5-10F3DB6305A8}" srcOrd="2" destOrd="0" presId="urn:microsoft.com/office/officeart/2009/3/layout/StepUpProcess"/>
    <dgm:cxn modelId="{48736384-7F33-4DC4-BE1C-7D4307B13A6A}" type="presParOf" srcId="{5871A001-5AB6-244A-AAD5-10F3DB6305A8}" destId="{85B0E22F-F5DF-B44F-AFDE-96BF12A735D3}" srcOrd="0" destOrd="0" presId="urn:microsoft.com/office/officeart/2009/3/layout/StepUpProcess"/>
    <dgm:cxn modelId="{2E4899FE-2B6F-413E-8FA6-9B78BF0362AE}" type="presParOf" srcId="{5871A001-5AB6-244A-AAD5-10F3DB6305A8}" destId="{A466F0E9-73D7-A94B-9454-718B2EE08612}" srcOrd="1" destOrd="0" presId="urn:microsoft.com/office/officeart/2009/3/layout/StepUpProcess"/>
    <dgm:cxn modelId="{8EA0E5DA-976D-4C3D-A893-BC6304670E5D}" type="presParOf" srcId="{5871A001-5AB6-244A-AAD5-10F3DB6305A8}" destId="{E4517554-933F-324E-848B-20F084945BA8}" srcOrd="2" destOrd="0" presId="urn:microsoft.com/office/officeart/2009/3/layout/StepUpProcess"/>
    <dgm:cxn modelId="{18F797E5-B500-48EA-B043-63299E08BFA6}" type="presParOf" srcId="{52C8C866-E4A4-5244-B373-E9276F35FA8F}" destId="{21F89CAA-BAC5-6840-92D2-CF2E7DAC98F9}" srcOrd="3" destOrd="0" presId="urn:microsoft.com/office/officeart/2009/3/layout/StepUpProcess"/>
    <dgm:cxn modelId="{72074FFD-41EC-4146-9762-D19CA6494B8F}" type="presParOf" srcId="{21F89CAA-BAC5-6840-92D2-CF2E7DAC98F9}" destId="{BEC41813-63B7-0645-B945-29FC2E45D785}" srcOrd="0" destOrd="0" presId="urn:microsoft.com/office/officeart/2009/3/layout/StepUpProcess"/>
    <dgm:cxn modelId="{2AEEBC1A-DBAA-4826-B788-E68CD233997B}" type="presParOf" srcId="{52C8C866-E4A4-5244-B373-E9276F35FA8F}" destId="{32F84DF7-F3B2-3B4B-9BFB-73D8F1B96B8B}" srcOrd="4" destOrd="0" presId="urn:microsoft.com/office/officeart/2009/3/layout/StepUpProcess"/>
    <dgm:cxn modelId="{1D56A679-5B0E-4016-B8D1-A39B26CBD871}" type="presParOf" srcId="{32F84DF7-F3B2-3B4B-9BFB-73D8F1B96B8B}" destId="{A9330F9C-B36C-4548-968F-C2F69917F297}" srcOrd="0" destOrd="0" presId="urn:microsoft.com/office/officeart/2009/3/layout/StepUpProcess"/>
    <dgm:cxn modelId="{BF5B4A3F-B758-4BB1-A522-651D24544E86}" type="presParOf" srcId="{32F84DF7-F3B2-3B4B-9BFB-73D8F1B96B8B}" destId="{F7A3D40F-4D75-9B41-945D-371CB8514627}" srcOrd="1" destOrd="0" presId="urn:microsoft.com/office/officeart/2009/3/layout/StepUpProcess"/>
    <dgm:cxn modelId="{CD5D2BCE-D118-4407-AD1C-5AC20734B8E3}" type="presParOf" srcId="{32F84DF7-F3B2-3B4B-9BFB-73D8F1B96B8B}" destId="{62601AC1-07C1-B044-9CD1-09AA17412596}" srcOrd="2" destOrd="0" presId="urn:microsoft.com/office/officeart/2009/3/layout/StepUpProcess"/>
    <dgm:cxn modelId="{F2FCCE49-8E91-47E6-AD1D-40987D69D27F}" type="presParOf" srcId="{52C8C866-E4A4-5244-B373-E9276F35FA8F}" destId="{DFF7D173-93DA-5744-92E4-7F3691CD2744}" srcOrd="5" destOrd="0" presId="urn:microsoft.com/office/officeart/2009/3/layout/StepUpProcess"/>
    <dgm:cxn modelId="{BF891C4E-F421-4E07-859E-98C9FC69E2E1}" type="presParOf" srcId="{DFF7D173-93DA-5744-92E4-7F3691CD2744}" destId="{C93F3DD7-3C19-C249-B504-99AA8FB9C00B}" srcOrd="0" destOrd="0" presId="urn:microsoft.com/office/officeart/2009/3/layout/StepUpProcess"/>
    <dgm:cxn modelId="{55EC1DF2-9770-4FC4-9B01-752246C2B928}" type="presParOf" srcId="{52C8C866-E4A4-5244-B373-E9276F35FA8F}" destId="{409642EE-003B-1A49-837D-286DD1AE5D0F}" srcOrd="6" destOrd="0" presId="urn:microsoft.com/office/officeart/2009/3/layout/StepUpProcess"/>
    <dgm:cxn modelId="{BE32A86C-8B3D-426F-A1DD-CDAF9E47C9CE}" type="presParOf" srcId="{409642EE-003B-1A49-837D-286DD1AE5D0F}" destId="{01D0DD84-D611-CE4F-A10B-74790CFBB5B5}" srcOrd="0" destOrd="0" presId="urn:microsoft.com/office/officeart/2009/3/layout/StepUpProcess"/>
    <dgm:cxn modelId="{8B5699C4-BA31-4E2B-85D2-8806EB5F252C}" type="presParOf" srcId="{409642EE-003B-1A49-837D-286DD1AE5D0F}" destId="{36754C2F-EAAE-B94E-8F6A-0517ED1F101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589BE6-D703-41D9-9AD6-06831B04AE8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BA25E3-A453-4B3E-8C43-02B04359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455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0CB01B4-74F9-4D63-B8B5-850F7E7E6B68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88B7BE-83A4-46CA-97CA-05410F757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189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02EA-9C09-A140-848D-D7411F7F6597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52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88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9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0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5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66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61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36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00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19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8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10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404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5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22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65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415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1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5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29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983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30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678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31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476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102EA-9C09-A140-848D-D7411F7F6597}" type="slidenum">
              <a:rPr lang="en-US" smtClean="0"/>
              <a:t>32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3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25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8B7BE-83A4-46CA-97CA-05410F7576A5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ELF 2021 Funding Your Vision Part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1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7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4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2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B81F0-295D-4FCB-9AE9-CD7CB761A129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NPA Test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Test NPA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2019 </a:t>
            </a:r>
            <a:r>
              <a:rPr lang="en-US" dirty="0"/>
              <a:t>CDPOnline. All Rights Reserved.  Images for use in your ministry only.  Thank you.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87C2-AD3D-4561-89E8-0639E4854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3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Oswald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00B0F0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24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540" y="482602"/>
            <a:ext cx="5956163" cy="109978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ELF 2021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>
                <a:solidFill>
                  <a:schemeClr val="tx1"/>
                </a:solidFill>
              </a:rPr>
              <a:t>Funding Your Vision – Part I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748" y="5478044"/>
            <a:ext cx="5740952" cy="480071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By Jerry Twombly, M.Div. &amp; Gregory Long, M.A.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0" y="482601"/>
            <a:ext cx="1107890" cy="1219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9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266122" y="2245985"/>
            <a:ext cx="8189844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“We don’t know enough people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!”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“Our database is too small.”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Many ministries and organizations believe they are limited by geography,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staff, budget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, etc.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Many believe they just don’t know people with “money.”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79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199861" y="2096014"/>
            <a:ext cx="8189844" cy="378646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With today’s technology, there is almost no limit to the people you can reach and invite to partner with your ministry.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</a:t>
            </a:r>
          </a:p>
          <a:p>
            <a:pPr marL="360" algn="ctr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Relational Linkage</a:t>
            </a:r>
          </a:p>
          <a:p>
            <a:pPr marL="360" algn="ctr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Created Linkage</a:t>
            </a:r>
          </a:p>
          <a:p>
            <a:pPr marL="360" algn="ctr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600" dirty="0"/>
              <a:t>Relational Solicitation</a:t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61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1563756" y="2293261"/>
            <a:ext cx="8189844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Those closest to your ministry are most likely to partner with you.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Relational Linkage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– people who have some type of relationship with you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.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348" y="741293"/>
            <a:ext cx="2739887" cy="2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2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768626" y="1729398"/>
            <a:ext cx="9667461" cy="433565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	Relational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People who have some type of obvious or natural relationship with you.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What are the groups already connected to your Vision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?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Schools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– Parents, Grandparents,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Alumni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Pregnancy Care 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– Churches, Local Hospital and Medical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Practitioners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Church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– Members, Worshipers, Sunday School, Weekday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Ministries, etc. 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74" y="314511"/>
            <a:ext cx="2739887" cy="2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1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808383" y="1912376"/>
            <a:ext cx="9415670" cy="433565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	Relational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</a:t>
            </a:r>
          </a:p>
          <a:p>
            <a:pPr marL="360">
              <a:buClr>
                <a:srgbClr val="990000"/>
              </a:buClr>
            </a:pPr>
            <a:endParaRPr lang="en-US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People who have some type of obvious or natural relationship with you.</a:t>
            </a:r>
          </a:p>
          <a:p>
            <a:pPr marL="360">
              <a:buClr>
                <a:srgbClr val="990000"/>
              </a:buClr>
            </a:pPr>
            <a:endParaRPr lang="en-US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Vendors &amp; Suppliers (print shops, office supplies)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Media (local newspaper, magazines, radio)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Technicians (HVAC, plumbing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)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74" y="314511"/>
            <a:ext cx="2739887" cy="2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781878" y="2003115"/>
            <a:ext cx="9640957" cy="392060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	Created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</a:t>
            </a:r>
          </a:p>
          <a:p>
            <a:pPr marL="360">
              <a:buClr>
                <a:srgbClr val="990000"/>
              </a:buClr>
            </a:pPr>
            <a:endParaRPr lang="en-US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Ways to build connections with people who do not have an obvious or natural relationship with you.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Potential partners and donors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Advocates for your mission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Influential individuals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Like-minded organizations for collaboration  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74" y="314511"/>
            <a:ext cx="2739887" cy="2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3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742122" y="2369426"/>
            <a:ext cx="9276521" cy="35801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Affinity Groups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-  Relational Linkage</a:t>
            </a: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		-  Created Linkage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Share Core Values (although you may not know it)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Provide an opportunity to share your work &amp; mission with them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Exposure opportunity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(recall 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Relationship Continuum)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600"/>
              <a:t/>
            </a:r>
            <a:br>
              <a:rPr lang="en-US" sz="3600"/>
            </a:br>
            <a:r>
              <a:rPr lang="en-US" sz="4000"/>
              <a:t>Solicitation - Lesson 3</a:t>
            </a:r>
            <a:r>
              <a:rPr lang="en-US" sz="3600"/>
              <a:t/>
            </a:r>
            <a:br>
              <a:rPr lang="en-US" sz="3600"/>
            </a:br>
            <a:r>
              <a:rPr lang="en-US" sz="2700">
                <a:solidFill>
                  <a:schemeClr val="tx1"/>
                </a:solidFill>
              </a:rPr>
              <a:t>Identifying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74" y="314511"/>
            <a:ext cx="2739887" cy="2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2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0200" y="742122"/>
            <a:ext cx="5562600" cy="7717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Ministry Project</a:t>
            </a:r>
            <a:endParaRPr lang="en-US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600199" y="2321505"/>
            <a:ext cx="8855765" cy="23565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Identify three (3) affinity groups for your ministry.  These can be either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Relational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or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Created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. 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List six (6) individuals that you wish were part of your organization, but are not currently.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6893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0200" y="866122"/>
            <a:ext cx="5562600" cy="6477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Five Steps for Solicitation</a:t>
            </a:r>
            <a:endParaRPr lang="en-US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10678" y="2245985"/>
            <a:ext cx="69573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ontserrat" panose="02000505000000020004" pitchFamily="2" charset="0"/>
              </a:rPr>
              <a:t>Identifying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Montserrat" panose="02000505000000020004" pitchFamily="2" charset="0"/>
              </a:rPr>
              <a:t>Qualifying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Cultivating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Soliciting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Sustaining</a:t>
            </a:r>
          </a:p>
          <a:p>
            <a:pPr algn="ctr"/>
            <a:endParaRPr lang="en-US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0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2700" dirty="0" smtClean="0">
                <a:solidFill>
                  <a:schemeClr val="tx1"/>
                </a:solidFill>
              </a:rPr>
              <a:t>Qualifying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80661" y="2132031"/>
            <a:ext cx="95879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ontserrat" panose="02000505000000020004" pitchFamily="2" charset="0"/>
              </a:rPr>
              <a:t>Potentially, anyone in the world could be in relationship with your ministry.</a:t>
            </a:r>
          </a:p>
          <a:p>
            <a:endParaRPr lang="en-US" sz="16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Everyone in relationship with your ministry is in a different stage – some are closer and more engaged than others. </a:t>
            </a:r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Can you think of a few examples?</a:t>
            </a:r>
          </a:p>
          <a:p>
            <a:endParaRPr lang="en-US" sz="1600" dirty="0">
              <a:latin typeface="Montserrat" panose="02000505000000020004" pitchFamily="2" charset="0"/>
            </a:endParaRPr>
          </a:p>
          <a:p>
            <a:r>
              <a:rPr lang="en-US" sz="2400" dirty="0">
                <a:latin typeface="Montserrat" panose="02000505000000020004" pitchFamily="2" charset="0"/>
              </a:rPr>
              <a:t>How do we let this steer and guide our communication and </a:t>
            </a:r>
            <a:r>
              <a:rPr lang="en-US" sz="2400" dirty="0" smtClean="0">
                <a:latin typeface="Montserrat" panose="02000505000000020004" pitchFamily="2" charset="0"/>
              </a:rPr>
              <a:t>Solicitation strategies </a:t>
            </a:r>
            <a:r>
              <a:rPr lang="en-US" sz="2400" dirty="0">
                <a:latin typeface="Montserrat" panose="02000505000000020004" pitchFamily="2" charset="0"/>
              </a:rPr>
              <a:t>to encourage people to partner with us?</a:t>
            </a:r>
          </a:p>
        </p:txBody>
      </p:sp>
    </p:spTree>
    <p:extLst>
      <p:ext uri="{BB962C8B-B14F-4D97-AF65-F5344CB8AC3E}">
        <p14:creationId xmlns:p14="http://schemas.microsoft.com/office/powerpoint/2010/main" val="16249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960" y="933451"/>
            <a:ext cx="6508377" cy="685800"/>
          </a:xfrm>
        </p:spPr>
        <p:txBody>
          <a:bodyPr>
            <a:normAutofit/>
          </a:bodyPr>
          <a:lstStyle/>
          <a:p>
            <a:r>
              <a:rPr lang="en-US" sz="3600" dirty="0"/>
              <a:t>CDP Definition of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40717" y="6173787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2243325"/>
            <a:ext cx="6617517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i="1" dirty="0">
              <a:latin typeface="Montserrat" panose="02000505000000020004" pitchFamily="2" charset="0"/>
            </a:endParaRPr>
          </a:p>
          <a:p>
            <a:r>
              <a:rPr lang="en-US" sz="2800" i="1" dirty="0">
                <a:latin typeface="Montserrat" panose="02000505000000020004" pitchFamily="2" charset="0"/>
              </a:rPr>
              <a:t>The things we do to build</a:t>
            </a:r>
          </a:p>
          <a:p>
            <a:r>
              <a:rPr lang="en-US" sz="2800" i="1" dirty="0">
                <a:latin typeface="Montserrat" panose="02000505000000020004" pitchFamily="2" charset="0"/>
              </a:rPr>
              <a:t> rational relationships with others…</a:t>
            </a:r>
          </a:p>
          <a:p>
            <a:endParaRPr lang="en-US" sz="2800" i="1" dirty="0">
              <a:latin typeface="Montserrat" panose="02000505000000020004" pitchFamily="2" charset="0"/>
            </a:endParaRPr>
          </a:p>
          <a:p>
            <a:endParaRPr lang="en-US" sz="2800" i="1" dirty="0">
              <a:latin typeface="Montserrat" panose="02000505000000020004" pitchFamily="2" charset="0"/>
            </a:endParaRPr>
          </a:p>
          <a:p>
            <a:pPr algn="r"/>
            <a:r>
              <a:rPr lang="en-US" sz="2400" dirty="0">
                <a:latin typeface="Montserrat" panose="02000505000000020004" pitchFamily="2" charset="0"/>
              </a:rPr>
              <a:t>Jerry </a:t>
            </a:r>
            <a:r>
              <a:rPr lang="en-US" sz="2400" dirty="0" err="1">
                <a:latin typeface="Montserrat" panose="02000505000000020004" pitchFamily="2" charset="0"/>
              </a:rPr>
              <a:t>Twombly</a:t>
            </a:r>
            <a:endParaRPr lang="en-US" sz="2400" dirty="0">
              <a:latin typeface="Montserrat" panose="02000505000000020004" pitchFamily="2" charset="0"/>
            </a:endParaRPr>
          </a:p>
          <a:p>
            <a:pPr algn="r"/>
            <a:r>
              <a:rPr lang="en-US" sz="2400" dirty="0">
                <a:latin typeface="Montserrat" panose="02000505000000020004" pitchFamily="2" charset="0"/>
              </a:rPr>
              <a:t>CDP Founder &amp; Developer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9" y="355601"/>
            <a:ext cx="1050311" cy="115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757" y="4721250"/>
            <a:ext cx="1059205" cy="15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4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199377" y="2153468"/>
            <a:ext cx="6361528" cy="29883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Methods to Qualify: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Linkage (type of relationship)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Wealth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Profession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Interests</a:t>
            </a:r>
          </a:p>
          <a:p>
            <a:pPr marL="343260" indent="-342900">
              <a:buClr>
                <a:srgbClr val="990000"/>
              </a:buClr>
              <a:buFontTx/>
              <a:buChar char="-"/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Special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Needs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53008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2700" dirty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05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1789042" y="2094946"/>
            <a:ext cx="8189844" cy="378646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Within your database, consider building models that incorporate the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AID</a:t>
            </a:r>
            <a:r>
              <a:rPr lang="en-US" sz="2400" spc="-1" dirty="0"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</a:t>
            </a:r>
            <a:r>
              <a:rPr lang="en-US" sz="2400" spc="-1" dirty="0" smtClean="0"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Model</a:t>
            </a:r>
            <a:endParaRPr lang="en-US" sz="2400" spc="-1" dirty="0"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Attend - Involve - Donate </a:t>
            </a:r>
            <a:endParaRPr lang="en-US" sz="2400" spc="-1" dirty="0">
              <a:solidFill>
                <a:srgbClr val="FF0000"/>
              </a:solidFill>
              <a:highlight>
                <a:srgbClr val="FFFF00"/>
              </a:highlight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endParaRPr lang="en-US" sz="1200" spc="-1" dirty="0"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658700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700" dirty="0"/>
              <a:t/>
            </a:r>
            <a:br>
              <a:rPr lang="en-US" sz="3700" dirty="0"/>
            </a:br>
            <a:r>
              <a:rPr lang="en-US" sz="2700" dirty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4810539"/>
            <a:ext cx="80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tserrat" panose="00000500000000000000" pitchFamily="2" charset="0"/>
              </a:rPr>
              <a:t>If they are not in your database – they do not count!</a:t>
            </a:r>
            <a:endParaRPr lang="en-US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45634" y="1694372"/>
            <a:ext cx="7500731" cy="44814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40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A-I-D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40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  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40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</a:t>
            </a: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40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512039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Q</a:t>
            </a:r>
            <a:r>
              <a:rPr lang="en-US" sz="2700" dirty="0" smtClean="0">
                <a:solidFill>
                  <a:schemeClr val="tx1"/>
                </a:solidFill>
              </a:rPr>
              <a:t>ualifying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79497" y="2756454"/>
            <a:ext cx="2001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Attend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9496" y="3727316"/>
            <a:ext cx="2001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ontserrat" panose="02000505000000020004" pitchFamily="2" charset="0"/>
              </a:rPr>
              <a:t>Involve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79496" y="4711431"/>
            <a:ext cx="2001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ontserrat" panose="02000505000000020004" pitchFamily="2" charset="0"/>
              </a:rPr>
              <a:t>Donate</a:t>
            </a:r>
            <a:endParaRPr lang="en-US" sz="2800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9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extShape 2"/>
          <p:cNvSpPr txBox="1"/>
          <p:nvPr/>
        </p:nvSpPr>
        <p:spPr>
          <a:xfrm>
            <a:off x="1892301" y="2245985"/>
            <a:ext cx="8189844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You’ll need a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definition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for each as it best matches with your ministry.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Attend – Heard about Mission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Involve – Volunteered or served without hearing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	Mission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421764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 rot="976012">
            <a:off x="6305188" y="3749554"/>
            <a:ext cx="2676939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ontserrat" panose="02000505000000020004" pitchFamily="2" charset="0"/>
              </a:rPr>
              <a:t>Adjust best for you!</a:t>
            </a:r>
          </a:p>
        </p:txBody>
      </p:sp>
    </p:spTree>
    <p:extLst>
      <p:ext uri="{BB962C8B-B14F-4D97-AF65-F5344CB8AC3E}">
        <p14:creationId xmlns:p14="http://schemas.microsoft.com/office/powerpoint/2010/main" val="403943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421764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>
                <a:solidFill>
                  <a:schemeClr val="tx1"/>
                </a:solidFill>
              </a:rPr>
              <a:t>Database Strategies and Tips 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902858"/>
              </p:ext>
            </p:extLst>
          </p:nvPr>
        </p:nvGraphicFramePr>
        <p:xfrm>
          <a:off x="1055227" y="2119313"/>
          <a:ext cx="900747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Worksheet" r:id="rId7" imgW="9008162" imgH="2616585" progId="Excel.Sheet.12">
                  <p:embed/>
                </p:oleObj>
              </mc:Choice>
              <mc:Fallback>
                <p:oleObj name="Worksheet" r:id="rId7" imgW="9008162" imgH="26165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5227" y="2119313"/>
                        <a:ext cx="9007475" cy="261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43322" y="3409260"/>
            <a:ext cx="70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43322" y="3729593"/>
            <a:ext cx="70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Montserrat" panose="02000505000000020004" pitchFamily="2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43322" y="4049926"/>
            <a:ext cx="70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43322" y="4370259"/>
            <a:ext cx="702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Montserrat" panose="02000505000000020004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249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421764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054087" y="1802296"/>
          <a:ext cx="7792278" cy="382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/>
          <p:cNvSpPr/>
          <p:nvPr/>
        </p:nvSpPr>
        <p:spPr>
          <a:xfrm>
            <a:off x="2054087" y="5727995"/>
            <a:ext cx="515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dirty="0">
                <a:latin typeface="Montserrat" panose="02000505000000020004" pitchFamily="2" charset="0"/>
                <a:ea typeface="MS Mincho"/>
              </a:rPr>
              <a:t>(AID:  Attend, Involve, Donate)</a:t>
            </a:r>
            <a:endParaRPr lang="en-US" dirty="0">
              <a:effectLst/>
              <a:latin typeface="Montserrat" panose="02000505000000020004" pitchFamily="2" charset="0"/>
              <a:ea typeface="MS Minch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1332" y="1052156"/>
            <a:ext cx="1653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A-B-C-D</a:t>
            </a:r>
          </a:p>
        </p:txBody>
      </p:sp>
    </p:spTree>
    <p:extLst>
      <p:ext uri="{BB962C8B-B14F-4D97-AF65-F5344CB8AC3E}">
        <p14:creationId xmlns:p14="http://schemas.microsoft.com/office/powerpoint/2010/main" val="105278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054087" y="1802296"/>
          <a:ext cx="7792278" cy="382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/>
          <p:cNvSpPr/>
          <p:nvPr/>
        </p:nvSpPr>
        <p:spPr>
          <a:xfrm>
            <a:off x="2054087" y="5727995"/>
            <a:ext cx="515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dirty="0">
                <a:latin typeface="Montserrat" panose="02000505000000020004" pitchFamily="2" charset="0"/>
                <a:ea typeface="MS Mincho"/>
              </a:rPr>
              <a:t>(AID:  Attend, Involve, Donate)</a:t>
            </a:r>
            <a:endParaRPr lang="en-US" dirty="0">
              <a:effectLst/>
              <a:latin typeface="Montserrat" panose="02000505000000020004" pitchFamily="2" charset="0"/>
              <a:ea typeface="MS Minch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0502" y="1155965"/>
            <a:ext cx="1653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A-B-C-D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00200" y="617905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59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054087" y="1802296"/>
          <a:ext cx="7792278" cy="382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/>
          <p:cNvSpPr/>
          <p:nvPr/>
        </p:nvSpPr>
        <p:spPr>
          <a:xfrm>
            <a:off x="2054087" y="5727995"/>
            <a:ext cx="515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dirty="0">
                <a:latin typeface="Montserrat" panose="02000505000000020004" pitchFamily="2" charset="0"/>
                <a:ea typeface="MS Mincho"/>
              </a:rPr>
              <a:t>(AID:  Attend, Involve, Donate)</a:t>
            </a:r>
            <a:endParaRPr lang="en-US" dirty="0">
              <a:effectLst/>
              <a:latin typeface="Montserrat" panose="02000505000000020004" pitchFamily="2" charset="0"/>
              <a:ea typeface="MS Minch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1077" y="1159409"/>
            <a:ext cx="1653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A-B-C-D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62753" y="5181600"/>
            <a:ext cx="1321351" cy="13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96961" y="4764157"/>
            <a:ext cx="1321351" cy="13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86169" y="4300331"/>
            <a:ext cx="1321351" cy="13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430871" y="3715873"/>
            <a:ext cx="1321351" cy="13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600200" y="482813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69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054087" y="1802296"/>
          <a:ext cx="7792278" cy="382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/>
          <p:cNvSpPr/>
          <p:nvPr/>
        </p:nvSpPr>
        <p:spPr>
          <a:xfrm>
            <a:off x="2054087" y="5727995"/>
            <a:ext cx="515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8400" algn="l"/>
              </a:tabLst>
            </a:pPr>
            <a:r>
              <a:rPr lang="en-US" dirty="0">
                <a:latin typeface="Montserrat" panose="02000505000000020004" pitchFamily="2" charset="0"/>
                <a:ea typeface="MS Mincho"/>
              </a:rPr>
              <a:t>(AID:  Attend, Involve, Donate)</a:t>
            </a:r>
            <a:endParaRPr lang="en-US" dirty="0">
              <a:effectLst/>
              <a:latin typeface="Montserrat" panose="02000505000000020004" pitchFamily="2" charset="0"/>
              <a:ea typeface="MS Minch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1077" y="1159409"/>
            <a:ext cx="1653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A-B-C-D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00200" y="451217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785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extShape 2"/>
          <p:cNvSpPr txBox="1"/>
          <p:nvPr/>
        </p:nvSpPr>
        <p:spPr>
          <a:xfrm>
            <a:off x="1892301" y="2245985"/>
            <a:ext cx="8189844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There needs to be a way to identify and track where people are in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relationship with your ministry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No matter how basic or complicated your system might be (spreadsheet, commercial database, </a:t>
            </a: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index cards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, etc.).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We need to know an individual's </a:t>
            </a: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connection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 to us.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00200" y="482813"/>
            <a:ext cx="5956163" cy="10920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Relational Solicitation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>
                <a:solidFill>
                  <a:schemeClr val="tx1"/>
                </a:solidFill>
              </a:rPr>
              <a:t>Qualifying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892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17664"/>
            <a:ext cx="6508377" cy="71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8 Areas of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62458"/>
            <a:ext cx="3530601" cy="414903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Fundraising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Recruitment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Retention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Public Relations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Database Management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Strategic Planning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Organization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Outcomes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006" y="1773722"/>
            <a:ext cx="2189142" cy="303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40717" y="6173787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38897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0200" y="560732"/>
            <a:ext cx="7742583" cy="77216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r>
              <a:rPr lang="en-US" sz="3600" dirty="0" smtClean="0">
                <a:latin typeface="Oswald" pitchFamily="2" charset="0"/>
              </a:rPr>
              <a:t>Qualifying</a:t>
            </a:r>
            <a:r>
              <a:rPr lang="en-US" sz="4400" dirty="0" smtClean="0">
                <a:latin typeface="Oswald" pitchFamily="2" charset="0"/>
              </a:rPr>
              <a:t> - </a:t>
            </a:r>
            <a:r>
              <a:rPr lang="en-US" sz="3600" spc="-1" dirty="0" smtClean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Ministry </a:t>
            </a:r>
            <a:r>
              <a:rPr lang="en-US" sz="36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Projects</a:t>
            </a:r>
            <a:endParaRPr lang="en-US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extShape 2"/>
          <p:cNvSpPr txBox="1"/>
          <p:nvPr/>
        </p:nvSpPr>
        <p:spPr>
          <a:xfrm>
            <a:off x="1867176" y="2113748"/>
            <a:ext cx="8457647" cy="387651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Project </a:t>
            </a:r>
            <a:r>
              <a:rPr lang="en-US" sz="24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#1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endParaRPr lang="en-US" sz="12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Reflection – Think about ministries you personally support.  Where are you in relationship to these groups?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 – I – D</a:t>
            </a:r>
          </a:p>
          <a:p>
            <a:pPr marL="360" algn="ctr">
              <a:buClr>
                <a:srgbClr val="990000"/>
              </a:buClr>
            </a:pPr>
            <a:r>
              <a:rPr lang="en-US" sz="2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A – B – C – D</a:t>
            </a: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7" name="TextShape 2"/>
          <p:cNvSpPr txBox="1"/>
          <p:nvPr/>
        </p:nvSpPr>
        <p:spPr>
          <a:xfrm>
            <a:off x="1600200" y="1802296"/>
            <a:ext cx="8749748" cy="382188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Project #2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Think of 3-5 people in your ministry who would be classified as an “A” or “B” entry in your database system.</a:t>
            </a:r>
          </a:p>
          <a:p>
            <a:pPr marL="360">
              <a:buClr>
                <a:srgbClr val="990000"/>
              </a:buClr>
            </a:pPr>
            <a:endParaRPr lang="en-US" sz="16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 smtClean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Start a document</a:t>
            </a: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, describe how they connected with your ministry.  What is their journey and relationship with you?</a:t>
            </a:r>
          </a:p>
          <a:p>
            <a:pPr marL="360">
              <a:buClr>
                <a:srgbClr val="990000"/>
              </a:buClr>
            </a:pPr>
            <a:endParaRPr lang="en-US" sz="16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  <a:p>
            <a:pPr marL="360">
              <a:buClr>
                <a:srgbClr val="990000"/>
              </a:buClr>
            </a:pPr>
            <a:r>
              <a:rPr lang="en-US" sz="2400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Montserrat" panose="02000505000000020004" pitchFamily="2" charset="0"/>
              </a:rPr>
              <a:t>How can this be replicated for others?</a:t>
            </a:r>
          </a:p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sp>
        <p:nvSpPr>
          <p:cNvPr id="10" name="TextShape 1"/>
          <p:cNvSpPr txBox="1"/>
          <p:nvPr/>
        </p:nvSpPr>
        <p:spPr>
          <a:xfrm>
            <a:off x="1600200" y="560732"/>
            <a:ext cx="7742583" cy="77216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r>
              <a:rPr lang="en-US" sz="3600" dirty="0" smtClean="0">
                <a:latin typeface="Oswald" pitchFamily="2" charset="0"/>
              </a:rPr>
              <a:t>Qualifying</a:t>
            </a:r>
            <a:r>
              <a:rPr lang="en-US" sz="4400" dirty="0" smtClean="0">
                <a:latin typeface="Oswald" pitchFamily="2" charset="0"/>
              </a:rPr>
              <a:t> - </a:t>
            </a:r>
            <a:r>
              <a:rPr lang="en-US" sz="3600" spc="-1" dirty="0" smtClean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Ministry </a:t>
            </a:r>
            <a:r>
              <a:rPr lang="en-US" sz="36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Projects</a:t>
            </a:r>
            <a:endParaRPr lang="en-US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3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748" y="5478044"/>
            <a:ext cx="5740952" cy="480071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By Jerry Twombly, M.Div. &amp; Gregory Long, M.A.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50" y="482601"/>
            <a:ext cx="1107890" cy="1219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762540" y="482602"/>
            <a:ext cx="5956163" cy="10997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70C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3700" dirty="0" smtClean="0"/>
              <a:t>ELF 2021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900" dirty="0" smtClean="0">
                <a:solidFill>
                  <a:schemeClr val="tx1"/>
                </a:solidFill>
              </a:rPr>
              <a:t>Funding Your Vision – Part I</a:t>
            </a: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8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8917"/>
            <a:ext cx="5320748" cy="783535"/>
          </a:xfrm>
        </p:spPr>
        <p:txBody>
          <a:bodyPr>
            <a:normAutofit/>
          </a:bodyPr>
          <a:lstStyle/>
          <a:p>
            <a:r>
              <a:rPr lang="en-US" sz="3600" dirty="0"/>
              <a:t>The Definition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6449"/>
            <a:ext cx="7629939" cy="47214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“Development represents the things we do to build </a:t>
            </a:r>
            <a:r>
              <a:rPr lang="en-US" sz="2400" b="1" i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rational</a:t>
            </a:r>
            <a:r>
              <a:rPr lang="en-US" sz="2400" i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relationships</a:t>
            </a:r>
            <a:r>
              <a:rPr lang="en-US" sz="2400" i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 with others.”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endParaRPr lang="en-US" sz="1200" i="1" dirty="0" smtClean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  <a:latin typeface="Montserrat" panose="00000500000000000000" pitchFamily="2" charset="0"/>
              </a:rPr>
              <a:t>  Characteristics of Relationships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</a:pPr>
            <a:r>
              <a:rPr lang="en-US" dirty="0" smtClean="0">
                <a:latin typeface="Montserrat" panose="00000500000000000000" pitchFamily="2" charset="0"/>
              </a:rPr>
              <a:t>  Words we Use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200" dirty="0" smtClean="0">
              <a:latin typeface="Montserrat" panose="00000500000000000000" pitchFamily="2" charset="0"/>
            </a:endParaRP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Montserrat" panose="00000500000000000000" pitchFamily="2" charset="0"/>
              </a:rPr>
              <a:t>The Difference Between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u="sng" dirty="0" smtClean="0">
                <a:solidFill>
                  <a:schemeClr val="tx1"/>
                </a:solidFill>
                <a:latin typeface="Montserrat" panose="00000500000000000000" pitchFamily="2" charset="0"/>
              </a:rPr>
              <a:t>Relationships</a:t>
            </a:r>
            <a:r>
              <a:rPr lang="en-US" sz="2400" dirty="0" smtClean="0">
                <a:solidFill>
                  <a:schemeClr val="tx1"/>
                </a:solidFill>
                <a:latin typeface="Montserrat" panose="00000500000000000000" pitchFamily="2" charset="0"/>
              </a:rPr>
              <a:t> and </a:t>
            </a:r>
            <a:r>
              <a:rPr lang="en-US" sz="2400" u="sng" dirty="0" smtClean="0">
                <a:solidFill>
                  <a:schemeClr val="tx1"/>
                </a:solidFill>
                <a:latin typeface="Montserrat" panose="00000500000000000000" pitchFamily="2" charset="0"/>
              </a:rPr>
              <a:t>Arrangements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dirty="0" smtClean="0"/>
          </a:p>
          <a:p>
            <a:pPr marL="0" lvl="1" indent="0">
              <a:lnSpc>
                <a:spcPct val="120000"/>
              </a:lnSpc>
              <a:spcBef>
                <a:spcPts val="1200"/>
              </a:spcBef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1433684"/>
            <a:ext cx="3093481" cy="310139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40717" y="6173787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224109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r>
              <a:rPr lang="en-US" dirty="0" smtClean="0"/>
              <a:t>The “Work”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90689"/>
            <a:ext cx="7497416" cy="443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Montserrat" panose="00000500000000000000" pitchFamily="2" charset="0"/>
              </a:rPr>
              <a:t>The Work of Developing an Organization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It’s not difficult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In fact, it’s easy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We all have experience</a:t>
            </a:r>
          </a:p>
          <a:p>
            <a:pPr marL="457200" lvl="1" indent="0">
              <a:buNone/>
            </a:pPr>
            <a:endParaRPr lang="en-US" dirty="0" smtClean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Montserrat" panose="00000500000000000000" pitchFamily="2" charset="0"/>
              </a:rPr>
              <a:t>Development is like. . .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Falling in Love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Building a Deep </a:t>
            </a:r>
            <a:r>
              <a:rPr lang="en-US" dirty="0">
                <a:latin typeface="Montserrat" panose="00000500000000000000" pitchFamily="2" charset="0"/>
              </a:rPr>
              <a:t>F</a:t>
            </a:r>
            <a:r>
              <a:rPr lang="en-US" dirty="0" smtClean="0">
                <a:latin typeface="Montserrat" panose="00000500000000000000" pitchFamily="2" charset="0"/>
              </a:rPr>
              <a:t>riendship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The Time it Takes</a:t>
            </a:r>
          </a:p>
          <a:p>
            <a:pPr lvl="1"/>
            <a:r>
              <a:rPr lang="en-US" dirty="0" smtClean="0">
                <a:latin typeface="Montserrat" panose="00000500000000000000" pitchFamily="2" charset="0"/>
              </a:rPr>
              <a:t>The Process</a:t>
            </a: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089474"/>
            <a:ext cx="5151783" cy="515178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40717" y="6173787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280641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123" y="378070"/>
            <a:ext cx="5125278" cy="9664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Relationship Continuum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34" y="1833066"/>
            <a:ext cx="6508377" cy="3916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139" y="3036630"/>
            <a:ext cx="267229" cy="453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672" y="3619500"/>
            <a:ext cx="267229" cy="44894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2243667" y="3496734"/>
            <a:ext cx="7391400" cy="59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6553201" y="3327400"/>
            <a:ext cx="270933" cy="33866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rved Down Arrow 24"/>
          <p:cNvSpPr/>
          <p:nvPr/>
        </p:nvSpPr>
        <p:spPr>
          <a:xfrm>
            <a:off x="2432051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3862827" y="3207213"/>
            <a:ext cx="143932" cy="310687"/>
          </a:xfrm>
          <a:prstGeom prst="leftBracket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ket 31"/>
          <p:cNvSpPr/>
          <p:nvPr/>
        </p:nvSpPr>
        <p:spPr>
          <a:xfrm>
            <a:off x="4392105" y="3194512"/>
            <a:ext cx="110067" cy="310687"/>
          </a:xfrm>
          <a:prstGeom prst="rightBracket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24" idx="3"/>
          </p:cNvCxnSpPr>
          <p:nvPr/>
        </p:nvCxnSpPr>
        <p:spPr>
          <a:xfrm flipV="1">
            <a:off x="6824134" y="2607531"/>
            <a:ext cx="2413877" cy="889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24134" y="3522133"/>
            <a:ext cx="241387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rved Down Arrow 37"/>
          <p:cNvSpPr/>
          <p:nvPr/>
        </p:nvSpPr>
        <p:spPr>
          <a:xfrm>
            <a:off x="2660490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>
            <a:off x="6324762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6096323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Down Arrow 41"/>
          <p:cNvSpPr/>
          <p:nvPr/>
        </p:nvSpPr>
        <p:spPr>
          <a:xfrm>
            <a:off x="5867884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5639445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urved Down Arrow 44"/>
          <p:cNvSpPr/>
          <p:nvPr/>
        </p:nvSpPr>
        <p:spPr>
          <a:xfrm>
            <a:off x="5411006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Down Arrow 45"/>
          <p:cNvSpPr/>
          <p:nvPr/>
        </p:nvSpPr>
        <p:spPr>
          <a:xfrm>
            <a:off x="5167750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Down Arrow 48"/>
          <p:cNvSpPr/>
          <p:nvPr/>
        </p:nvSpPr>
        <p:spPr>
          <a:xfrm>
            <a:off x="4939311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4710872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7114" y="1524458"/>
            <a:ext cx="272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Montserrat" panose="00000500000000000000" pitchFamily="2" charset="0"/>
              </a:rPr>
              <a:t>Exposure Event</a:t>
            </a:r>
            <a:endParaRPr lang="en-US" sz="2400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46270" y="2173357"/>
            <a:ext cx="859539" cy="10211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>
            <a:off x="2930909" y="3359660"/>
            <a:ext cx="259403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>
            <a:off x="3242502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>
            <a:off x="3503406" y="3359660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0490" y="4602232"/>
            <a:ext cx="2750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Montserrat" panose="00000500000000000000" pitchFamily="2" charset="0"/>
              </a:rPr>
              <a:t>Subsequent events in short time frame</a:t>
            </a:r>
            <a:endParaRPr lang="en-US" sz="2000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88929" y="3666066"/>
            <a:ext cx="301383" cy="9361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223314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231469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 animBg="1"/>
      <p:bldP spid="32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9" grpId="0" animBg="1"/>
      <p:bldP spid="50" grpId="0" animBg="1"/>
      <p:bldP spid="6" grpId="0"/>
      <p:bldP spid="27" grpId="0" animBg="1"/>
      <p:bldP spid="28" grpId="0" animBg="1"/>
      <p:bldP spid="2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123" y="378070"/>
            <a:ext cx="5125278" cy="9664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Relationship Continuum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34" y="1833066"/>
            <a:ext cx="6508377" cy="3916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139" y="3036630"/>
            <a:ext cx="267229" cy="453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672" y="3619500"/>
            <a:ext cx="267229" cy="44894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2243667" y="3496734"/>
            <a:ext cx="7391400" cy="59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6553201" y="3327400"/>
            <a:ext cx="270933" cy="338666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rved Down Arrow 24"/>
          <p:cNvSpPr/>
          <p:nvPr/>
        </p:nvSpPr>
        <p:spPr>
          <a:xfrm>
            <a:off x="2432051" y="3333749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3862827" y="3207213"/>
            <a:ext cx="143932" cy="31068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Right Bracket 31"/>
          <p:cNvSpPr/>
          <p:nvPr/>
        </p:nvSpPr>
        <p:spPr>
          <a:xfrm>
            <a:off x="4364957" y="3194512"/>
            <a:ext cx="110067" cy="310687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>
            <a:stCxn id="24" idx="3"/>
          </p:cNvCxnSpPr>
          <p:nvPr/>
        </p:nvCxnSpPr>
        <p:spPr>
          <a:xfrm flipV="1">
            <a:off x="6824134" y="2607531"/>
            <a:ext cx="2413877" cy="889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24134" y="3522133"/>
            <a:ext cx="241387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urved Down Arrow 37"/>
          <p:cNvSpPr/>
          <p:nvPr/>
        </p:nvSpPr>
        <p:spPr>
          <a:xfrm>
            <a:off x="2660490" y="3329516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>
            <a:off x="6324762" y="3316815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>
            <a:off x="6096323" y="3316815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Down Arrow 41"/>
          <p:cNvSpPr/>
          <p:nvPr/>
        </p:nvSpPr>
        <p:spPr>
          <a:xfrm>
            <a:off x="5867884" y="3308349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>
            <a:off x="5639445" y="3301998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urved Down Arrow 44"/>
          <p:cNvSpPr/>
          <p:nvPr/>
        </p:nvSpPr>
        <p:spPr>
          <a:xfrm>
            <a:off x="5411006" y="3308349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urved Down Arrow 45"/>
          <p:cNvSpPr/>
          <p:nvPr/>
        </p:nvSpPr>
        <p:spPr>
          <a:xfrm>
            <a:off x="5167750" y="3308349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Down Arrow 48"/>
          <p:cNvSpPr/>
          <p:nvPr/>
        </p:nvSpPr>
        <p:spPr>
          <a:xfrm>
            <a:off x="4939311" y="3316815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4710872" y="3333749"/>
            <a:ext cx="228439" cy="18838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43193" y="2746833"/>
            <a:ext cx="1778346" cy="12987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2002" y="4225068"/>
            <a:ext cx="441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Montserrat" panose="00000500000000000000" pitchFamily="2" charset="0"/>
              </a:rPr>
              <a:t>Pronouns change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40668" y="1344539"/>
            <a:ext cx="2398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Montserrat" panose="00000500000000000000" pitchFamily="2" charset="0"/>
              </a:rPr>
              <a:t>I and Me</a:t>
            </a:r>
          </a:p>
          <a:p>
            <a:pPr algn="ctr"/>
            <a:endParaRPr lang="en-US" sz="1200" dirty="0">
              <a:latin typeface="Montserrat" panose="00000500000000000000" pitchFamily="2" charset="0"/>
            </a:endParaRPr>
          </a:p>
          <a:p>
            <a:pPr algn="ctr"/>
            <a:r>
              <a:rPr lang="en-US" dirty="0">
                <a:latin typeface="Montserrat" panose="00000500000000000000" pitchFamily="2" charset="0"/>
              </a:rPr>
              <a:t>b</a:t>
            </a:r>
            <a:r>
              <a:rPr lang="en-US" dirty="0" smtClean="0">
                <a:latin typeface="Montserrat" panose="00000500000000000000" pitchFamily="2" charset="0"/>
              </a:rPr>
              <a:t>ecome</a:t>
            </a:r>
          </a:p>
          <a:p>
            <a:pPr algn="ctr"/>
            <a:endParaRPr lang="en-US" sz="1200" dirty="0">
              <a:latin typeface="Montserrat" panose="00000500000000000000" pitchFamily="2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Montserrat" panose="00000500000000000000" pitchFamily="2" charset="0"/>
              </a:rPr>
              <a:t>Us and We</a:t>
            </a:r>
            <a:endParaRPr lang="en-US" sz="2400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8981" y="4748288"/>
            <a:ext cx="49148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tserrat" panose="00000500000000000000" pitchFamily="2" charset="0"/>
              </a:rPr>
              <a:t>Emotion grows deeper</a:t>
            </a:r>
          </a:p>
          <a:p>
            <a:pPr algn="ctr"/>
            <a:endParaRPr lang="en-US" sz="1200" dirty="0">
              <a:latin typeface="Montserrat" panose="00000500000000000000" pitchFamily="2" charset="0"/>
            </a:endParaRPr>
          </a:p>
          <a:p>
            <a:pPr algn="ctr"/>
            <a:r>
              <a:rPr lang="en-US" sz="2000" dirty="0" smtClean="0">
                <a:latin typeface="Montserrat" panose="00000500000000000000" pitchFamily="2" charset="0"/>
              </a:rPr>
              <a:t>Rational behavior grows stronger</a:t>
            </a:r>
            <a:endParaRPr lang="en-US" sz="2000" dirty="0">
              <a:latin typeface="Montserrat" panose="00000500000000000000" pitchFamily="2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740717" y="6173787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</p:spTree>
    <p:extLst>
      <p:ext uri="{BB962C8B-B14F-4D97-AF65-F5344CB8AC3E}">
        <p14:creationId xmlns:p14="http://schemas.microsoft.com/office/powerpoint/2010/main" val="345617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0200" y="314511"/>
            <a:ext cx="7702826" cy="119931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endParaRPr lang="en-US" sz="3600" spc="-1" dirty="0" smtClean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6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Funding Your Vision</a:t>
            </a:r>
            <a:endParaRPr lang="en-US" sz="3600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Oswald" pitchFamily="2" charset="0"/>
              </a:rPr>
              <a:t>Five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Oswald" pitchFamily="2" charset="0"/>
              </a:rPr>
              <a:t>Steps for </a:t>
            </a:r>
            <a:r>
              <a:rPr lang="en-US" sz="2800" spc="-1" dirty="0" smtClean="0">
                <a:uFill>
                  <a:solidFill>
                    <a:srgbClr val="FFFFFF"/>
                  </a:solidFill>
                </a:uFill>
                <a:latin typeface="Oswald" pitchFamily="2" charset="0"/>
              </a:rPr>
              <a:t>Relational Solicitation</a:t>
            </a:r>
            <a:endParaRPr lang="en-US" sz="2800" spc="-1" dirty="0">
              <a:uFill>
                <a:solidFill>
                  <a:srgbClr val="FFFFFF"/>
                </a:solidFill>
              </a:uFill>
              <a:latin typeface="Oswald" pitchFamily="2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10678" y="2245985"/>
            <a:ext cx="69573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Montserrat" panose="02000505000000020004" pitchFamily="2" charset="0"/>
              </a:rPr>
              <a:t>Identifying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Qualifying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Cultivating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Soliciting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Sustaining</a:t>
            </a:r>
          </a:p>
          <a:p>
            <a:pPr algn="ctr"/>
            <a:endParaRPr lang="en-US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600200" y="866122"/>
            <a:ext cx="5562600" cy="6477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Oswald" panose="02000503000000000000" pitchFamily="2" charset="0"/>
              </a:rPr>
              <a:t>Five Steps for Solicitation</a:t>
            </a:r>
            <a:endParaRPr lang="en-US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Oswald" panose="02000503000000000000" pitchFamily="2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2362753" y="2245985"/>
            <a:ext cx="7861300" cy="33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buClr>
                <a:srgbClr val="990000"/>
              </a:buClr>
            </a:pPr>
            <a:endParaRPr lang="en-US" sz="2400" spc="-1" dirty="0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Montserrat" panose="02000505000000020004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" y="314511"/>
            <a:ext cx="1089946" cy="1199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05" y="4906780"/>
            <a:ext cx="1059205" cy="152936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438400" y="6356349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© 2020 </a:t>
            </a:r>
            <a:r>
              <a:rPr lang="en-US" dirty="0"/>
              <a:t>CDPOnline. All Rights Reserved.  For use in your ministry only.  Thank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10678" y="2245985"/>
            <a:ext cx="69573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Montserrat" panose="02000505000000020004" pitchFamily="2" charset="0"/>
              </a:rPr>
              <a:t>Identifying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Qualifying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Cultivating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Soliciting</a:t>
            </a:r>
          </a:p>
          <a:p>
            <a:pPr algn="ctr"/>
            <a:endParaRPr lang="en-US" sz="2000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Montserrat" panose="02000505000000020004" pitchFamily="2" charset="0"/>
              </a:rPr>
              <a:t>Sustaining</a:t>
            </a:r>
          </a:p>
          <a:p>
            <a:pPr algn="ctr"/>
            <a:endParaRPr lang="en-US" dirty="0"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65177</TotalTime>
  <Words>1606</Words>
  <Application>Microsoft Office PowerPoint</Application>
  <PresentationFormat>Widescreen</PresentationFormat>
  <Paragraphs>372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Montserrat</vt:lpstr>
      <vt:lpstr>MS Mincho</vt:lpstr>
      <vt:lpstr>Oswald</vt:lpstr>
      <vt:lpstr>Tahoma</vt:lpstr>
      <vt:lpstr>Office Theme</vt:lpstr>
      <vt:lpstr>Worksheet</vt:lpstr>
      <vt:lpstr> ELF 2021 Funding Your Vision – Part I</vt:lpstr>
      <vt:lpstr>CDP Definition of Development</vt:lpstr>
      <vt:lpstr>The 8 Areas of Development</vt:lpstr>
      <vt:lpstr>The Definition of Development</vt:lpstr>
      <vt:lpstr>The “Work” of Development</vt:lpstr>
      <vt:lpstr>The Relationship Continuum</vt:lpstr>
      <vt:lpstr>The Relationship Continuum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Long</dc:creator>
  <cp:lastModifiedBy>Gregory Long</cp:lastModifiedBy>
  <cp:revision>628</cp:revision>
  <cp:lastPrinted>2021-03-14T18:04:31Z</cp:lastPrinted>
  <dcterms:created xsi:type="dcterms:W3CDTF">2019-02-24T18:40:01Z</dcterms:created>
  <dcterms:modified xsi:type="dcterms:W3CDTF">2021-03-14T18:04:41Z</dcterms:modified>
</cp:coreProperties>
</file>