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79" r:id="rId3"/>
    <p:sldId id="257" r:id="rId4"/>
    <p:sldId id="280" r:id="rId5"/>
    <p:sldId id="271" r:id="rId6"/>
    <p:sldId id="281" r:id="rId7"/>
    <p:sldId id="274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706" autoAdjust="0"/>
  </p:normalViewPr>
  <p:slideViewPr>
    <p:cSldViewPr snapToGrid="0">
      <p:cViewPr varScale="1">
        <p:scale>
          <a:sx n="93" d="100"/>
          <a:sy n="93" d="100"/>
        </p:scale>
        <p:origin x="92" y="2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Mosser" userId="852e03e6568433e3" providerId="LiveId" clId="{F977B3D8-E603-4535-9C72-1B62D742C329}"/>
    <pc:docChg chg="custSel modSld">
      <pc:chgData name="Jay Mosser" userId="852e03e6568433e3" providerId="LiveId" clId="{F977B3D8-E603-4535-9C72-1B62D742C329}" dt="2023-05-22T13:08:48.081" v="29" actId="20577"/>
      <pc:docMkLst>
        <pc:docMk/>
      </pc:docMkLst>
      <pc:sldChg chg="modSp mod">
        <pc:chgData name="Jay Mosser" userId="852e03e6568433e3" providerId="LiveId" clId="{F977B3D8-E603-4535-9C72-1B62D742C329}" dt="2023-05-22T13:00:50.300" v="23" actId="14100"/>
        <pc:sldMkLst>
          <pc:docMk/>
          <pc:sldMk cId="2836970820" sldId="257"/>
        </pc:sldMkLst>
        <pc:spChg chg="mod">
          <ac:chgData name="Jay Mosser" userId="852e03e6568433e3" providerId="LiveId" clId="{F977B3D8-E603-4535-9C72-1B62D742C329}" dt="2023-05-22T13:00:50.300" v="23" actId="14100"/>
          <ac:spMkLst>
            <pc:docMk/>
            <pc:sldMk cId="2836970820" sldId="257"/>
            <ac:spMk id="2" creationId="{00000000-0000-0000-0000-000000000000}"/>
          </ac:spMkLst>
        </pc:spChg>
      </pc:sldChg>
      <pc:sldChg chg="modSp mod">
        <pc:chgData name="Jay Mosser" userId="852e03e6568433e3" providerId="LiveId" clId="{F977B3D8-E603-4535-9C72-1B62D742C329}" dt="2023-05-22T13:08:48.081" v="29" actId="20577"/>
        <pc:sldMkLst>
          <pc:docMk/>
          <pc:sldMk cId="1470582762" sldId="281"/>
        </pc:sldMkLst>
        <pc:spChg chg="mod">
          <ac:chgData name="Jay Mosser" userId="852e03e6568433e3" providerId="LiveId" clId="{F977B3D8-E603-4535-9C72-1B62D742C329}" dt="2023-05-22T13:08:48.081" v="29" actId="20577"/>
          <ac:spMkLst>
            <pc:docMk/>
            <pc:sldMk cId="1470582762" sldId="281"/>
            <ac:spMk id="3" creationId="{2CF09359-53F3-1D47-B26C-4F67D886F44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4A716-F817-43C2-BCE2-317FEF7A323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2C9180-5FC0-4577-BEFD-74B0643C0CAC}">
      <dgm:prSet/>
      <dgm:spPr/>
      <dgm:t>
        <a:bodyPr/>
        <a:lstStyle/>
        <a:p>
          <a:r>
            <a:rPr lang="en-US"/>
            <a:t>I Kings 19:1-18</a:t>
          </a:r>
        </a:p>
      </dgm:t>
    </dgm:pt>
    <dgm:pt modelId="{12BD6A30-235A-4D68-902E-4C1636E2DBFE}" type="parTrans" cxnId="{FDE83623-CAB0-4E41-A01D-6A440DBC73D4}">
      <dgm:prSet/>
      <dgm:spPr/>
      <dgm:t>
        <a:bodyPr/>
        <a:lstStyle/>
        <a:p>
          <a:endParaRPr lang="en-US"/>
        </a:p>
      </dgm:t>
    </dgm:pt>
    <dgm:pt modelId="{31E60F54-2F65-4B17-A1A2-B84FD46A8D2E}" type="sibTrans" cxnId="{FDE83623-CAB0-4E41-A01D-6A440DBC73D4}">
      <dgm:prSet/>
      <dgm:spPr/>
      <dgm:t>
        <a:bodyPr/>
        <a:lstStyle/>
        <a:p>
          <a:endParaRPr lang="en-US"/>
        </a:p>
      </dgm:t>
    </dgm:pt>
    <dgm:pt modelId="{FD98C65F-ABA4-4C1B-AF89-8A1382C2E741}">
      <dgm:prSet/>
      <dgm:spPr/>
      <dgm:t>
        <a:bodyPr/>
        <a:lstStyle/>
        <a:p>
          <a:r>
            <a:rPr lang="en-US"/>
            <a:t>Matthew 11:28-30</a:t>
          </a:r>
        </a:p>
      </dgm:t>
    </dgm:pt>
    <dgm:pt modelId="{43F0F8C6-B5B4-450E-9B47-E22B82C150D8}" type="parTrans" cxnId="{66530392-338F-46DC-A551-50CD2E9EE2F8}">
      <dgm:prSet/>
      <dgm:spPr/>
      <dgm:t>
        <a:bodyPr/>
        <a:lstStyle/>
        <a:p>
          <a:endParaRPr lang="en-US"/>
        </a:p>
      </dgm:t>
    </dgm:pt>
    <dgm:pt modelId="{A2581F8C-DB08-47D2-BAB2-C6CF9BF21EA6}" type="sibTrans" cxnId="{66530392-338F-46DC-A551-50CD2E9EE2F8}">
      <dgm:prSet/>
      <dgm:spPr/>
      <dgm:t>
        <a:bodyPr/>
        <a:lstStyle/>
        <a:p>
          <a:endParaRPr lang="en-US"/>
        </a:p>
      </dgm:t>
    </dgm:pt>
    <dgm:pt modelId="{FABEF098-467E-4FA8-995C-7CFA990A630D}">
      <dgm:prSet/>
      <dgm:spPr/>
      <dgm:t>
        <a:bodyPr/>
        <a:lstStyle/>
        <a:p>
          <a:r>
            <a:rPr lang="en-US" dirty="0"/>
            <a:t>Mark 6:30-34 + John 17:4</a:t>
          </a:r>
        </a:p>
      </dgm:t>
    </dgm:pt>
    <dgm:pt modelId="{6186C342-1B02-408B-80B1-5BEE0ABFD9DF}" type="parTrans" cxnId="{AF365F30-0BE1-455C-A445-ECF26A9CE69E}">
      <dgm:prSet/>
      <dgm:spPr/>
      <dgm:t>
        <a:bodyPr/>
        <a:lstStyle/>
        <a:p>
          <a:endParaRPr lang="en-US"/>
        </a:p>
      </dgm:t>
    </dgm:pt>
    <dgm:pt modelId="{2AE05721-C963-4392-B28E-B8BBCDDFC1C9}" type="sibTrans" cxnId="{AF365F30-0BE1-455C-A445-ECF26A9CE69E}">
      <dgm:prSet/>
      <dgm:spPr/>
      <dgm:t>
        <a:bodyPr/>
        <a:lstStyle/>
        <a:p>
          <a:endParaRPr lang="en-US"/>
        </a:p>
      </dgm:t>
    </dgm:pt>
    <dgm:pt modelId="{AE9E73D0-CAB6-4D31-A216-4C7E53178D6C}">
      <dgm:prSet/>
      <dgm:spPr/>
      <dgm:t>
        <a:bodyPr/>
        <a:lstStyle/>
        <a:p>
          <a:r>
            <a:rPr lang="en-US"/>
            <a:t>II Corinthians 1:8-11</a:t>
          </a:r>
        </a:p>
      </dgm:t>
    </dgm:pt>
    <dgm:pt modelId="{1AF095AD-1418-463D-A884-C261D5343E2C}" type="parTrans" cxnId="{386ECD7A-4F92-4730-B164-5B985F6B5F84}">
      <dgm:prSet/>
      <dgm:spPr/>
      <dgm:t>
        <a:bodyPr/>
        <a:lstStyle/>
        <a:p>
          <a:endParaRPr lang="en-US"/>
        </a:p>
      </dgm:t>
    </dgm:pt>
    <dgm:pt modelId="{43E46EA8-1D69-4315-8635-3FD068FBA39A}" type="sibTrans" cxnId="{386ECD7A-4F92-4730-B164-5B985F6B5F84}">
      <dgm:prSet/>
      <dgm:spPr/>
      <dgm:t>
        <a:bodyPr/>
        <a:lstStyle/>
        <a:p>
          <a:endParaRPr lang="en-US"/>
        </a:p>
      </dgm:t>
    </dgm:pt>
    <dgm:pt modelId="{602D0EDF-3164-4305-A743-CFE69E36C813}">
      <dgm:prSet/>
      <dgm:spPr/>
      <dgm:t>
        <a:bodyPr/>
        <a:lstStyle/>
        <a:p>
          <a:r>
            <a:rPr lang="en-US"/>
            <a:t>Psalm 55:6-8</a:t>
          </a:r>
        </a:p>
      </dgm:t>
    </dgm:pt>
    <dgm:pt modelId="{703EEF72-033E-4E6C-A6DA-742234FF9ADC}" type="parTrans" cxnId="{FBDEA0A3-973C-4391-AEE0-8AC5AA44E015}">
      <dgm:prSet/>
      <dgm:spPr/>
      <dgm:t>
        <a:bodyPr/>
        <a:lstStyle/>
        <a:p>
          <a:endParaRPr lang="en-US"/>
        </a:p>
      </dgm:t>
    </dgm:pt>
    <dgm:pt modelId="{B6613372-988A-43B1-AB41-84A80D5B6BC1}" type="sibTrans" cxnId="{FBDEA0A3-973C-4391-AEE0-8AC5AA44E015}">
      <dgm:prSet/>
      <dgm:spPr/>
      <dgm:t>
        <a:bodyPr/>
        <a:lstStyle/>
        <a:p>
          <a:endParaRPr lang="en-US"/>
        </a:p>
      </dgm:t>
    </dgm:pt>
    <dgm:pt modelId="{11EB9605-A162-4C3F-9AA4-B821D2BE3A0A}" type="pres">
      <dgm:prSet presAssocID="{DF24A716-F817-43C2-BCE2-317FEF7A3232}" presName="linear" presStyleCnt="0">
        <dgm:presLayoutVars>
          <dgm:dir/>
          <dgm:animLvl val="lvl"/>
          <dgm:resizeHandles val="exact"/>
        </dgm:presLayoutVars>
      </dgm:prSet>
      <dgm:spPr/>
    </dgm:pt>
    <dgm:pt modelId="{F82BA03F-3B7D-4735-AE42-6B7D1F3EA3B6}" type="pres">
      <dgm:prSet presAssocID="{142C9180-5FC0-4577-BEFD-74B0643C0CAC}" presName="parentLin" presStyleCnt="0"/>
      <dgm:spPr/>
    </dgm:pt>
    <dgm:pt modelId="{91FDE95C-7831-41A6-86DB-2719F40EA183}" type="pres">
      <dgm:prSet presAssocID="{142C9180-5FC0-4577-BEFD-74B0643C0CAC}" presName="parentLeftMargin" presStyleLbl="node1" presStyleIdx="0" presStyleCnt="5"/>
      <dgm:spPr/>
    </dgm:pt>
    <dgm:pt modelId="{E3EEF3E2-7DF2-4174-8B61-EEC87B8D0465}" type="pres">
      <dgm:prSet presAssocID="{142C9180-5FC0-4577-BEFD-74B0643C0CA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3B3B27-E56B-42BE-970B-83859D152AA2}" type="pres">
      <dgm:prSet presAssocID="{142C9180-5FC0-4577-BEFD-74B0643C0CAC}" presName="negativeSpace" presStyleCnt="0"/>
      <dgm:spPr/>
    </dgm:pt>
    <dgm:pt modelId="{AD553DCE-028D-414B-9A45-635F337D31DA}" type="pres">
      <dgm:prSet presAssocID="{142C9180-5FC0-4577-BEFD-74B0643C0CAC}" presName="childText" presStyleLbl="conFgAcc1" presStyleIdx="0" presStyleCnt="5">
        <dgm:presLayoutVars>
          <dgm:bulletEnabled val="1"/>
        </dgm:presLayoutVars>
      </dgm:prSet>
      <dgm:spPr/>
    </dgm:pt>
    <dgm:pt modelId="{B5335179-16F7-47CE-BC32-749031D4C7CF}" type="pres">
      <dgm:prSet presAssocID="{31E60F54-2F65-4B17-A1A2-B84FD46A8D2E}" presName="spaceBetweenRectangles" presStyleCnt="0"/>
      <dgm:spPr/>
    </dgm:pt>
    <dgm:pt modelId="{39D05BB5-C493-463D-B5F5-E1A39D8AFD38}" type="pres">
      <dgm:prSet presAssocID="{FD98C65F-ABA4-4C1B-AF89-8A1382C2E741}" presName="parentLin" presStyleCnt="0"/>
      <dgm:spPr/>
    </dgm:pt>
    <dgm:pt modelId="{A4B24D9F-0826-4ECF-8D63-B7EF3782817E}" type="pres">
      <dgm:prSet presAssocID="{FD98C65F-ABA4-4C1B-AF89-8A1382C2E741}" presName="parentLeftMargin" presStyleLbl="node1" presStyleIdx="0" presStyleCnt="5"/>
      <dgm:spPr/>
    </dgm:pt>
    <dgm:pt modelId="{1E5A1624-F3F9-40EE-B03D-6558195997D5}" type="pres">
      <dgm:prSet presAssocID="{FD98C65F-ABA4-4C1B-AF89-8A1382C2E74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48265D-CFD3-41D1-9D7F-F0DD63BCA3E3}" type="pres">
      <dgm:prSet presAssocID="{FD98C65F-ABA4-4C1B-AF89-8A1382C2E741}" presName="negativeSpace" presStyleCnt="0"/>
      <dgm:spPr/>
    </dgm:pt>
    <dgm:pt modelId="{B3067EB3-B2C6-47A5-ABF1-03087CD54712}" type="pres">
      <dgm:prSet presAssocID="{FD98C65F-ABA4-4C1B-AF89-8A1382C2E741}" presName="childText" presStyleLbl="conFgAcc1" presStyleIdx="1" presStyleCnt="5">
        <dgm:presLayoutVars>
          <dgm:bulletEnabled val="1"/>
        </dgm:presLayoutVars>
      </dgm:prSet>
      <dgm:spPr/>
    </dgm:pt>
    <dgm:pt modelId="{EFD0F761-F361-4541-A946-6361E0F872A9}" type="pres">
      <dgm:prSet presAssocID="{A2581F8C-DB08-47D2-BAB2-C6CF9BF21EA6}" presName="spaceBetweenRectangles" presStyleCnt="0"/>
      <dgm:spPr/>
    </dgm:pt>
    <dgm:pt modelId="{DB95DDCB-D6F4-4C5B-B2BE-6CE6ED486A8F}" type="pres">
      <dgm:prSet presAssocID="{FABEF098-467E-4FA8-995C-7CFA990A630D}" presName="parentLin" presStyleCnt="0"/>
      <dgm:spPr/>
    </dgm:pt>
    <dgm:pt modelId="{4CA12530-5916-4BD7-AB89-EF1EAF87AF64}" type="pres">
      <dgm:prSet presAssocID="{FABEF098-467E-4FA8-995C-7CFA990A630D}" presName="parentLeftMargin" presStyleLbl="node1" presStyleIdx="1" presStyleCnt="5"/>
      <dgm:spPr/>
    </dgm:pt>
    <dgm:pt modelId="{B11E3409-77FD-4E4F-976E-ABC81A3775AB}" type="pres">
      <dgm:prSet presAssocID="{FABEF098-467E-4FA8-995C-7CFA990A63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3E7EBF-FA04-4520-94BF-A7DC431B14D4}" type="pres">
      <dgm:prSet presAssocID="{FABEF098-467E-4FA8-995C-7CFA990A630D}" presName="negativeSpace" presStyleCnt="0"/>
      <dgm:spPr/>
    </dgm:pt>
    <dgm:pt modelId="{60614B85-1C4E-4858-894D-CA8687D520E7}" type="pres">
      <dgm:prSet presAssocID="{FABEF098-467E-4FA8-995C-7CFA990A630D}" presName="childText" presStyleLbl="conFgAcc1" presStyleIdx="2" presStyleCnt="5">
        <dgm:presLayoutVars>
          <dgm:bulletEnabled val="1"/>
        </dgm:presLayoutVars>
      </dgm:prSet>
      <dgm:spPr/>
    </dgm:pt>
    <dgm:pt modelId="{BA7F9268-00AB-4C62-B923-29E4D9DA4DDB}" type="pres">
      <dgm:prSet presAssocID="{2AE05721-C963-4392-B28E-B8BBCDDFC1C9}" presName="spaceBetweenRectangles" presStyleCnt="0"/>
      <dgm:spPr/>
    </dgm:pt>
    <dgm:pt modelId="{0ABA860C-3005-49C7-8743-C351CEB393B0}" type="pres">
      <dgm:prSet presAssocID="{AE9E73D0-CAB6-4D31-A216-4C7E53178D6C}" presName="parentLin" presStyleCnt="0"/>
      <dgm:spPr/>
    </dgm:pt>
    <dgm:pt modelId="{F1BC1B5E-6E20-45CF-9D25-FFC35241A035}" type="pres">
      <dgm:prSet presAssocID="{AE9E73D0-CAB6-4D31-A216-4C7E53178D6C}" presName="parentLeftMargin" presStyleLbl="node1" presStyleIdx="2" presStyleCnt="5"/>
      <dgm:spPr/>
    </dgm:pt>
    <dgm:pt modelId="{C5ED5A5F-AD44-40DB-8081-B33911679926}" type="pres">
      <dgm:prSet presAssocID="{AE9E73D0-CAB6-4D31-A216-4C7E53178D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FF82DCF-308C-44A1-B6D1-454F32A1582A}" type="pres">
      <dgm:prSet presAssocID="{AE9E73D0-CAB6-4D31-A216-4C7E53178D6C}" presName="negativeSpace" presStyleCnt="0"/>
      <dgm:spPr/>
    </dgm:pt>
    <dgm:pt modelId="{5F469844-7A4F-4823-8BA5-23EFCD48216C}" type="pres">
      <dgm:prSet presAssocID="{AE9E73D0-CAB6-4D31-A216-4C7E53178D6C}" presName="childText" presStyleLbl="conFgAcc1" presStyleIdx="3" presStyleCnt="5">
        <dgm:presLayoutVars>
          <dgm:bulletEnabled val="1"/>
        </dgm:presLayoutVars>
      </dgm:prSet>
      <dgm:spPr/>
    </dgm:pt>
    <dgm:pt modelId="{A55D8292-ED1F-4222-8902-A022B7026BF4}" type="pres">
      <dgm:prSet presAssocID="{43E46EA8-1D69-4315-8635-3FD068FBA39A}" presName="spaceBetweenRectangles" presStyleCnt="0"/>
      <dgm:spPr/>
    </dgm:pt>
    <dgm:pt modelId="{617E8A1B-28FF-4615-A5FF-C95F2E01553A}" type="pres">
      <dgm:prSet presAssocID="{602D0EDF-3164-4305-A743-CFE69E36C813}" presName="parentLin" presStyleCnt="0"/>
      <dgm:spPr/>
    </dgm:pt>
    <dgm:pt modelId="{27411810-19BD-427A-A57B-48D6C10233CE}" type="pres">
      <dgm:prSet presAssocID="{602D0EDF-3164-4305-A743-CFE69E36C813}" presName="parentLeftMargin" presStyleLbl="node1" presStyleIdx="3" presStyleCnt="5"/>
      <dgm:spPr/>
    </dgm:pt>
    <dgm:pt modelId="{BE771D8A-7350-4A0C-97AC-46E22BEC2438}" type="pres">
      <dgm:prSet presAssocID="{602D0EDF-3164-4305-A743-CFE69E36C81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4400401-A034-4AB6-B6FD-0D6C74874C20}" type="pres">
      <dgm:prSet presAssocID="{602D0EDF-3164-4305-A743-CFE69E36C813}" presName="negativeSpace" presStyleCnt="0"/>
      <dgm:spPr/>
    </dgm:pt>
    <dgm:pt modelId="{40B55126-881D-4743-BC5F-CBB50E1B4D1E}" type="pres">
      <dgm:prSet presAssocID="{602D0EDF-3164-4305-A743-CFE69E36C81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DE83623-CAB0-4E41-A01D-6A440DBC73D4}" srcId="{DF24A716-F817-43C2-BCE2-317FEF7A3232}" destId="{142C9180-5FC0-4577-BEFD-74B0643C0CAC}" srcOrd="0" destOrd="0" parTransId="{12BD6A30-235A-4D68-902E-4C1636E2DBFE}" sibTransId="{31E60F54-2F65-4B17-A1A2-B84FD46A8D2E}"/>
    <dgm:cxn modelId="{AF365F30-0BE1-455C-A445-ECF26A9CE69E}" srcId="{DF24A716-F817-43C2-BCE2-317FEF7A3232}" destId="{FABEF098-467E-4FA8-995C-7CFA990A630D}" srcOrd="2" destOrd="0" parTransId="{6186C342-1B02-408B-80B1-5BEE0ABFD9DF}" sibTransId="{2AE05721-C963-4392-B28E-B8BBCDDFC1C9}"/>
    <dgm:cxn modelId="{7DCDAD5F-54FE-4395-ADFC-410BEF0EA9A9}" type="presOf" srcId="{FABEF098-467E-4FA8-995C-7CFA990A630D}" destId="{4CA12530-5916-4BD7-AB89-EF1EAF87AF64}" srcOrd="0" destOrd="0" presId="urn:microsoft.com/office/officeart/2005/8/layout/list1"/>
    <dgm:cxn modelId="{7C634A68-4D27-4B4D-9555-7B801D59B006}" type="presOf" srcId="{AE9E73D0-CAB6-4D31-A216-4C7E53178D6C}" destId="{C5ED5A5F-AD44-40DB-8081-B33911679926}" srcOrd="1" destOrd="0" presId="urn:microsoft.com/office/officeart/2005/8/layout/list1"/>
    <dgm:cxn modelId="{386ECD7A-4F92-4730-B164-5B985F6B5F84}" srcId="{DF24A716-F817-43C2-BCE2-317FEF7A3232}" destId="{AE9E73D0-CAB6-4D31-A216-4C7E53178D6C}" srcOrd="3" destOrd="0" parTransId="{1AF095AD-1418-463D-A884-C261D5343E2C}" sibTransId="{43E46EA8-1D69-4315-8635-3FD068FBA39A}"/>
    <dgm:cxn modelId="{21E84981-5F75-4098-BB44-B237ECA98EDD}" type="presOf" srcId="{FABEF098-467E-4FA8-995C-7CFA990A630D}" destId="{B11E3409-77FD-4E4F-976E-ABC81A3775AB}" srcOrd="1" destOrd="0" presId="urn:microsoft.com/office/officeart/2005/8/layout/list1"/>
    <dgm:cxn modelId="{66530392-338F-46DC-A551-50CD2E9EE2F8}" srcId="{DF24A716-F817-43C2-BCE2-317FEF7A3232}" destId="{FD98C65F-ABA4-4C1B-AF89-8A1382C2E741}" srcOrd="1" destOrd="0" parTransId="{43F0F8C6-B5B4-450E-9B47-E22B82C150D8}" sibTransId="{A2581F8C-DB08-47D2-BAB2-C6CF9BF21EA6}"/>
    <dgm:cxn modelId="{6D766E92-9DAC-40CC-9118-2E484C43CD41}" type="presOf" srcId="{602D0EDF-3164-4305-A743-CFE69E36C813}" destId="{BE771D8A-7350-4A0C-97AC-46E22BEC2438}" srcOrd="1" destOrd="0" presId="urn:microsoft.com/office/officeart/2005/8/layout/list1"/>
    <dgm:cxn modelId="{FBDEA0A3-973C-4391-AEE0-8AC5AA44E015}" srcId="{DF24A716-F817-43C2-BCE2-317FEF7A3232}" destId="{602D0EDF-3164-4305-A743-CFE69E36C813}" srcOrd="4" destOrd="0" parTransId="{703EEF72-033E-4E6C-A6DA-742234FF9ADC}" sibTransId="{B6613372-988A-43B1-AB41-84A80D5B6BC1}"/>
    <dgm:cxn modelId="{7A073CA6-8588-4749-AEC1-F2C5B15F172A}" type="presOf" srcId="{DF24A716-F817-43C2-BCE2-317FEF7A3232}" destId="{11EB9605-A162-4C3F-9AA4-B821D2BE3A0A}" srcOrd="0" destOrd="0" presId="urn:microsoft.com/office/officeart/2005/8/layout/list1"/>
    <dgm:cxn modelId="{4B61DDAA-F6DD-4614-9D06-A43FE0D5180A}" type="presOf" srcId="{AE9E73D0-CAB6-4D31-A216-4C7E53178D6C}" destId="{F1BC1B5E-6E20-45CF-9D25-FFC35241A035}" srcOrd="0" destOrd="0" presId="urn:microsoft.com/office/officeart/2005/8/layout/list1"/>
    <dgm:cxn modelId="{163B67B3-DFCD-452C-B26F-104BD4610353}" type="presOf" srcId="{602D0EDF-3164-4305-A743-CFE69E36C813}" destId="{27411810-19BD-427A-A57B-48D6C10233CE}" srcOrd="0" destOrd="0" presId="urn:microsoft.com/office/officeart/2005/8/layout/list1"/>
    <dgm:cxn modelId="{19AE09B7-8753-4694-A6CF-4DE7BBCA58C8}" type="presOf" srcId="{FD98C65F-ABA4-4C1B-AF89-8A1382C2E741}" destId="{1E5A1624-F3F9-40EE-B03D-6558195997D5}" srcOrd="1" destOrd="0" presId="urn:microsoft.com/office/officeart/2005/8/layout/list1"/>
    <dgm:cxn modelId="{258719D3-DD77-481C-B46E-5DBECB782A67}" type="presOf" srcId="{FD98C65F-ABA4-4C1B-AF89-8A1382C2E741}" destId="{A4B24D9F-0826-4ECF-8D63-B7EF3782817E}" srcOrd="0" destOrd="0" presId="urn:microsoft.com/office/officeart/2005/8/layout/list1"/>
    <dgm:cxn modelId="{C05219D7-1C46-43BF-A63C-055E4DD0654E}" type="presOf" srcId="{142C9180-5FC0-4577-BEFD-74B0643C0CAC}" destId="{E3EEF3E2-7DF2-4174-8B61-EEC87B8D0465}" srcOrd="1" destOrd="0" presId="urn:microsoft.com/office/officeart/2005/8/layout/list1"/>
    <dgm:cxn modelId="{B5C567FD-966A-4531-9FAF-B21A165E8271}" type="presOf" srcId="{142C9180-5FC0-4577-BEFD-74B0643C0CAC}" destId="{91FDE95C-7831-41A6-86DB-2719F40EA183}" srcOrd="0" destOrd="0" presId="urn:microsoft.com/office/officeart/2005/8/layout/list1"/>
    <dgm:cxn modelId="{B8E7400A-32A1-4F5E-AEC6-65CCAA370889}" type="presParOf" srcId="{11EB9605-A162-4C3F-9AA4-B821D2BE3A0A}" destId="{F82BA03F-3B7D-4735-AE42-6B7D1F3EA3B6}" srcOrd="0" destOrd="0" presId="urn:microsoft.com/office/officeart/2005/8/layout/list1"/>
    <dgm:cxn modelId="{D0481D0C-938A-4081-B9EE-6CF46F447FDB}" type="presParOf" srcId="{F82BA03F-3B7D-4735-AE42-6B7D1F3EA3B6}" destId="{91FDE95C-7831-41A6-86DB-2719F40EA183}" srcOrd="0" destOrd="0" presId="urn:microsoft.com/office/officeart/2005/8/layout/list1"/>
    <dgm:cxn modelId="{6FBA2229-3D12-4C6E-B7EA-12745D7E29B8}" type="presParOf" srcId="{F82BA03F-3B7D-4735-AE42-6B7D1F3EA3B6}" destId="{E3EEF3E2-7DF2-4174-8B61-EEC87B8D0465}" srcOrd="1" destOrd="0" presId="urn:microsoft.com/office/officeart/2005/8/layout/list1"/>
    <dgm:cxn modelId="{CB8150D5-34FE-4F6B-9109-58EC00BDEA49}" type="presParOf" srcId="{11EB9605-A162-4C3F-9AA4-B821D2BE3A0A}" destId="{C13B3B27-E56B-42BE-970B-83859D152AA2}" srcOrd="1" destOrd="0" presId="urn:microsoft.com/office/officeart/2005/8/layout/list1"/>
    <dgm:cxn modelId="{E099A623-1486-44D4-98F7-80E3C82DBDB7}" type="presParOf" srcId="{11EB9605-A162-4C3F-9AA4-B821D2BE3A0A}" destId="{AD553DCE-028D-414B-9A45-635F337D31DA}" srcOrd="2" destOrd="0" presId="urn:microsoft.com/office/officeart/2005/8/layout/list1"/>
    <dgm:cxn modelId="{FF47927F-CFF1-4AE3-A667-1B07824AAF06}" type="presParOf" srcId="{11EB9605-A162-4C3F-9AA4-B821D2BE3A0A}" destId="{B5335179-16F7-47CE-BC32-749031D4C7CF}" srcOrd="3" destOrd="0" presId="urn:microsoft.com/office/officeart/2005/8/layout/list1"/>
    <dgm:cxn modelId="{34CF73D2-3105-4AED-B75A-65462D7E8D7B}" type="presParOf" srcId="{11EB9605-A162-4C3F-9AA4-B821D2BE3A0A}" destId="{39D05BB5-C493-463D-B5F5-E1A39D8AFD38}" srcOrd="4" destOrd="0" presId="urn:microsoft.com/office/officeart/2005/8/layout/list1"/>
    <dgm:cxn modelId="{78F8E962-D3A6-4D41-927C-C17D37F4424A}" type="presParOf" srcId="{39D05BB5-C493-463D-B5F5-E1A39D8AFD38}" destId="{A4B24D9F-0826-4ECF-8D63-B7EF3782817E}" srcOrd="0" destOrd="0" presId="urn:microsoft.com/office/officeart/2005/8/layout/list1"/>
    <dgm:cxn modelId="{AAA7F0C0-F794-4679-8800-06F30CCFFAAE}" type="presParOf" srcId="{39D05BB5-C493-463D-B5F5-E1A39D8AFD38}" destId="{1E5A1624-F3F9-40EE-B03D-6558195997D5}" srcOrd="1" destOrd="0" presId="urn:microsoft.com/office/officeart/2005/8/layout/list1"/>
    <dgm:cxn modelId="{D5DC0826-CFAF-4AAB-A24D-86A66F5EC333}" type="presParOf" srcId="{11EB9605-A162-4C3F-9AA4-B821D2BE3A0A}" destId="{3E48265D-CFD3-41D1-9D7F-F0DD63BCA3E3}" srcOrd="5" destOrd="0" presId="urn:microsoft.com/office/officeart/2005/8/layout/list1"/>
    <dgm:cxn modelId="{D2B67ABE-1663-49E1-9A65-2958343562F4}" type="presParOf" srcId="{11EB9605-A162-4C3F-9AA4-B821D2BE3A0A}" destId="{B3067EB3-B2C6-47A5-ABF1-03087CD54712}" srcOrd="6" destOrd="0" presId="urn:microsoft.com/office/officeart/2005/8/layout/list1"/>
    <dgm:cxn modelId="{9870EB29-4B5B-45B6-8261-946301155997}" type="presParOf" srcId="{11EB9605-A162-4C3F-9AA4-B821D2BE3A0A}" destId="{EFD0F761-F361-4541-A946-6361E0F872A9}" srcOrd="7" destOrd="0" presId="urn:microsoft.com/office/officeart/2005/8/layout/list1"/>
    <dgm:cxn modelId="{6D614F3E-04B8-4A35-ADAB-257C7191B4AF}" type="presParOf" srcId="{11EB9605-A162-4C3F-9AA4-B821D2BE3A0A}" destId="{DB95DDCB-D6F4-4C5B-B2BE-6CE6ED486A8F}" srcOrd="8" destOrd="0" presId="urn:microsoft.com/office/officeart/2005/8/layout/list1"/>
    <dgm:cxn modelId="{540B2F76-0729-4158-BE73-8387FD1504D6}" type="presParOf" srcId="{DB95DDCB-D6F4-4C5B-B2BE-6CE6ED486A8F}" destId="{4CA12530-5916-4BD7-AB89-EF1EAF87AF64}" srcOrd="0" destOrd="0" presId="urn:microsoft.com/office/officeart/2005/8/layout/list1"/>
    <dgm:cxn modelId="{A8B6C95A-BCBB-4057-B76F-84BE3E9F4F00}" type="presParOf" srcId="{DB95DDCB-D6F4-4C5B-B2BE-6CE6ED486A8F}" destId="{B11E3409-77FD-4E4F-976E-ABC81A3775AB}" srcOrd="1" destOrd="0" presId="urn:microsoft.com/office/officeart/2005/8/layout/list1"/>
    <dgm:cxn modelId="{41D7EFD6-E405-41A5-9D09-F5E50E88BBD6}" type="presParOf" srcId="{11EB9605-A162-4C3F-9AA4-B821D2BE3A0A}" destId="{CD3E7EBF-FA04-4520-94BF-A7DC431B14D4}" srcOrd="9" destOrd="0" presId="urn:microsoft.com/office/officeart/2005/8/layout/list1"/>
    <dgm:cxn modelId="{5413C7EA-00C6-4EBE-83F5-5C577E0ACEF3}" type="presParOf" srcId="{11EB9605-A162-4C3F-9AA4-B821D2BE3A0A}" destId="{60614B85-1C4E-4858-894D-CA8687D520E7}" srcOrd="10" destOrd="0" presId="urn:microsoft.com/office/officeart/2005/8/layout/list1"/>
    <dgm:cxn modelId="{597E18EC-67B5-42E7-9134-037D00288CD8}" type="presParOf" srcId="{11EB9605-A162-4C3F-9AA4-B821D2BE3A0A}" destId="{BA7F9268-00AB-4C62-B923-29E4D9DA4DDB}" srcOrd="11" destOrd="0" presId="urn:microsoft.com/office/officeart/2005/8/layout/list1"/>
    <dgm:cxn modelId="{4DB8517B-A1E8-4DF5-8F5C-6570C0792A55}" type="presParOf" srcId="{11EB9605-A162-4C3F-9AA4-B821D2BE3A0A}" destId="{0ABA860C-3005-49C7-8743-C351CEB393B0}" srcOrd="12" destOrd="0" presId="urn:microsoft.com/office/officeart/2005/8/layout/list1"/>
    <dgm:cxn modelId="{C1746305-D13D-492A-889F-847E9E27B65C}" type="presParOf" srcId="{0ABA860C-3005-49C7-8743-C351CEB393B0}" destId="{F1BC1B5E-6E20-45CF-9D25-FFC35241A035}" srcOrd="0" destOrd="0" presId="urn:microsoft.com/office/officeart/2005/8/layout/list1"/>
    <dgm:cxn modelId="{0B8C598E-0DA7-4EBC-B2C1-F0BDB06BF96E}" type="presParOf" srcId="{0ABA860C-3005-49C7-8743-C351CEB393B0}" destId="{C5ED5A5F-AD44-40DB-8081-B33911679926}" srcOrd="1" destOrd="0" presId="urn:microsoft.com/office/officeart/2005/8/layout/list1"/>
    <dgm:cxn modelId="{6C523BDE-E8D9-44A5-A4EC-EC68B9D0C1C4}" type="presParOf" srcId="{11EB9605-A162-4C3F-9AA4-B821D2BE3A0A}" destId="{CFF82DCF-308C-44A1-B6D1-454F32A1582A}" srcOrd="13" destOrd="0" presId="urn:microsoft.com/office/officeart/2005/8/layout/list1"/>
    <dgm:cxn modelId="{1FD0B874-040B-4B30-9098-774A2BAEF762}" type="presParOf" srcId="{11EB9605-A162-4C3F-9AA4-B821D2BE3A0A}" destId="{5F469844-7A4F-4823-8BA5-23EFCD48216C}" srcOrd="14" destOrd="0" presId="urn:microsoft.com/office/officeart/2005/8/layout/list1"/>
    <dgm:cxn modelId="{876001D0-1BEE-40C9-A36F-5EA2369EEFF0}" type="presParOf" srcId="{11EB9605-A162-4C3F-9AA4-B821D2BE3A0A}" destId="{A55D8292-ED1F-4222-8902-A022B7026BF4}" srcOrd="15" destOrd="0" presId="urn:microsoft.com/office/officeart/2005/8/layout/list1"/>
    <dgm:cxn modelId="{E06E842D-1C98-4AE0-95AA-91603C41A35E}" type="presParOf" srcId="{11EB9605-A162-4C3F-9AA4-B821D2BE3A0A}" destId="{617E8A1B-28FF-4615-A5FF-C95F2E01553A}" srcOrd="16" destOrd="0" presId="urn:microsoft.com/office/officeart/2005/8/layout/list1"/>
    <dgm:cxn modelId="{9CAB44FB-7E56-4D04-AF60-EDE6961DC10D}" type="presParOf" srcId="{617E8A1B-28FF-4615-A5FF-C95F2E01553A}" destId="{27411810-19BD-427A-A57B-48D6C10233CE}" srcOrd="0" destOrd="0" presId="urn:microsoft.com/office/officeart/2005/8/layout/list1"/>
    <dgm:cxn modelId="{73D40D57-607A-4DA6-83FA-D3FC290CC619}" type="presParOf" srcId="{617E8A1B-28FF-4615-A5FF-C95F2E01553A}" destId="{BE771D8A-7350-4A0C-97AC-46E22BEC2438}" srcOrd="1" destOrd="0" presId="urn:microsoft.com/office/officeart/2005/8/layout/list1"/>
    <dgm:cxn modelId="{559FADB6-EDEA-4803-AD88-1C48BB9E8194}" type="presParOf" srcId="{11EB9605-A162-4C3F-9AA4-B821D2BE3A0A}" destId="{54400401-A034-4AB6-B6FD-0D6C74874C20}" srcOrd="17" destOrd="0" presId="urn:microsoft.com/office/officeart/2005/8/layout/list1"/>
    <dgm:cxn modelId="{FBB67175-EE38-4FA0-9C4D-B45C42F79587}" type="presParOf" srcId="{11EB9605-A162-4C3F-9AA4-B821D2BE3A0A}" destId="{40B55126-881D-4743-BC5F-CBB50E1B4D1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/>
      <dgm:t>
        <a:bodyPr/>
        <a:lstStyle/>
        <a:p>
          <a:r>
            <a:rPr lang="en-US" dirty="0"/>
            <a:t>Flourishing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3"/>
        </a:ext>
      </dgm:extLst>
    </dgm:pt>
    <dgm:pt modelId="{B294A45F-A097-47D5-8F55-FC668EB3C982}">
      <dgm:prSet phldrT="[Text]"/>
      <dgm:spPr/>
      <dgm:t>
        <a:bodyPr/>
        <a:lstStyle/>
        <a:p>
          <a:r>
            <a:rPr lang="en-US" dirty="0"/>
            <a:t>Gift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/>
        <a:lstStyle/>
        <a:p>
          <a:endParaRPr lang="en-US"/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ounterclockwise direction for step 2"/>
        </a:ext>
      </dgm:extLst>
    </dgm:pt>
    <dgm:pt modelId="{A72F579A-815F-4730-AEB0-052A4E2EADB2}">
      <dgm:prSet phldrT="[Text]"/>
      <dgm:spPr/>
      <dgm:t>
        <a:bodyPr/>
        <a:lstStyle/>
        <a:p>
          <a:r>
            <a:rPr lang="en-US" dirty="0"/>
            <a:t>Creation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</dgm:pt>
    <dgm:pt modelId="{491B49C7-064E-438E-A5AF-D06F604607BC}" type="pres">
      <dgm:prSet presAssocID="{D0115B0F-FDFB-494B-AC0A-E04A5EC234DA}" presName="gear1srcNode" presStyleLbl="node1" presStyleIdx="0" presStyleCnt="3"/>
      <dgm:spPr/>
    </dgm:pt>
    <dgm:pt modelId="{A8AE7A62-856E-43C0-A01E-AB2F291FD15A}" type="pres">
      <dgm:prSet presAssocID="{D0115B0F-FDFB-494B-AC0A-E04A5EC234DA}" presName="gear1dstNode" presStyleLbl="node1" presStyleIdx="0" presStyleCnt="3"/>
      <dgm:spPr/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142EE68D-5808-445A-B73B-CEFF75A2773F}" type="pres">
      <dgm:prSet presAssocID="{B294A45F-A097-47D5-8F55-FC668EB3C982}" presName="gear2srcNode" presStyleLbl="node1" presStyleIdx="1" presStyleCnt="3"/>
      <dgm:spPr/>
    </dgm:pt>
    <dgm:pt modelId="{706E9A05-70AC-494E-B29F-F414922DE00D}" type="pres">
      <dgm:prSet presAssocID="{B294A45F-A097-47D5-8F55-FC668EB3C982}" presName="gear2dstNode" presStyleLbl="node1" presStyleIdx="1" presStyleCnt="3"/>
      <dgm:spPr/>
    </dgm:pt>
    <dgm:pt modelId="{11E70583-C9D9-4A1B-9215-04DC48DCBD8D}" type="pres">
      <dgm:prSet presAssocID="{A72F579A-815F-4730-AEB0-052A4E2EADB2}" presName="gear3" presStyleLbl="node1" presStyleIdx="2" presStyleCnt="3"/>
      <dgm:spPr/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9EE43DE-00F8-4019-BA85-9AFF0B3069A7}" type="pres">
      <dgm:prSet presAssocID="{A72F579A-815F-4730-AEB0-052A4E2EADB2}" presName="gear3srcNode" presStyleLbl="node1" presStyleIdx="2" presStyleCnt="3"/>
      <dgm:spPr/>
    </dgm:pt>
    <dgm:pt modelId="{F86AD8D8-4A96-48C0-A843-3A718641AD56}" type="pres">
      <dgm:prSet presAssocID="{A72F579A-815F-4730-AEB0-052A4E2EADB2}" presName="gear3dstNode" presStyleLbl="node1" presStyleIdx="2" presStyleCnt="3"/>
      <dgm:spPr/>
    </dgm:pt>
    <dgm:pt modelId="{1E72715E-7366-4E78-A512-24F37F5D23DC}" type="pres">
      <dgm:prSet presAssocID="{39A3B9F5-08CD-49EE-B590-A9FA60312E8F}" presName="connector1" presStyleLbl="sibTrans2D1" presStyleIdx="0" presStyleCnt="3"/>
      <dgm:spPr/>
    </dgm:pt>
    <dgm:pt modelId="{BE287C59-37F8-4A31-B5A2-F56A3CB15957}" type="pres">
      <dgm:prSet presAssocID="{881A9571-C437-40E4-90E1-61734033862D}" presName="connector2" presStyleLbl="sibTrans2D1" presStyleIdx="1" presStyleCnt="3"/>
      <dgm:spPr/>
    </dgm:pt>
    <dgm:pt modelId="{2A80456C-D6A1-43C9-80B2-09334D6E033A}" type="pres">
      <dgm:prSet presAssocID="{6B184F14-5261-4D1F-8701-947EAF068BB3}" presName="connector3" presStyleLbl="sibTrans2D1" presStyleIdx="2" presStyleCnt="3"/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53DCE-028D-414B-9A45-635F337D31DA}">
      <dsp:nvSpPr>
        <dsp:cNvPr id="0" name=""/>
        <dsp:cNvSpPr/>
      </dsp:nvSpPr>
      <dsp:spPr>
        <a:xfrm>
          <a:off x="0" y="459000"/>
          <a:ext cx="72421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EF3E2-7DF2-4174-8B61-EEC87B8D0465}">
      <dsp:nvSpPr>
        <dsp:cNvPr id="0" name=""/>
        <dsp:cNvSpPr/>
      </dsp:nvSpPr>
      <dsp:spPr>
        <a:xfrm>
          <a:off x="362105" y="90000"/>
          <a:ext cx="506947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614" tIns="0" rIns="1916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Kings 19:1-18</a:t>
          </a:r>
        </a:p>
      </dsp:txBody>
      <dsp:txXfrm>
        <a:off x="398131" y="126026"/>
        <a:ext cx="4997425" cy="665948"/>
      </dsp:txXfrm>
    </dsp:sp>
    <dsp:sp modelId="{B3067EB3-B2C6-47A5-ABF1-03087CD54712}">
      <dsp:nvSpPr>
        <dsp:cNvPr id="0" name=""/>
        <dsp:cNvSpPr/>
      </dsp:nvSpPr>
      <dsp:spPr>
        <a:xfrm>
          <a:off x="0" y="1593000"/>
          <a:ext cx="72421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A1624-F3F9-40EE-B03D-6558195997D5}">
      <dsp:nvSpPr>
        <dsp:cNvPr id="0" name=""/>
        <dsp:cNvSpPr/>
      </dsp:nvSpPr>
      <dsp:spPr>
        <a:xfrm>
          <a:off x="362105" y="1224000"/>
          <a:ext cx="506947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614" tIns="0" rIns="1916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Matthew 11:28-30</a:t>
          </a:r>
        </a:p>
      </dsp:txBody>
      <dsp:txXfrm>
        <a:off x="398131" y="1260026"/>
        <a:ext cx="4997425" cy="665948"/>
      </dsp:txXfrm>
    </dsp:sp>
    <dsp:sp modelId="{60614B85-1C4E-4858-894D-CA8687D520E7}">
      <dsp:nvSpPr>
        <dsp:cNvPr id="0" name=""/>
        <dsp:cNvSpPr/>
      </dsp:nvSpPr>
      <dsp:spPr>
        <a:xfrm>
          <a:off x="0" y="2727000"/>
          <a:ext cx="72421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E3409-77FD-4E4F-976E-ABC81A3775AB}">
      <dsp:nvSpPr>
        <dsp:cNvPr id="0" name=""/>
        <dsp:cNvSpPr/>
      </dsp:nvSpPr>
      <dsp:spPr>
        <a:xfrm>
          <a:off x="362105" y="2358000"/>
          <a:ext cx="506947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614" tIns="0" rIns="1916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Mark 6:30-34 + John 17:4</a:t>
          </a:r>
        </a:p>
      </dsp:txBody>
      <dsp:txXfrm>
        <a:off x="398131" y="2394026"/>
        <a:ext cx="4997425" cy="665948"/>
      </dsp:txXfrm>
    </dsp:sp>
    <dsp:sp modelId="{5F469844-7A4F-4823-8BA5-23EFCD48216C}">
      <dsp:nvSpPr>
        <dsp:cNvPr id="0" name=""/>
        <dsp:cNvSpPr/>
      </dsp:nvSpPr>
      <dsp:spPr>
        <a:xfrm>
          <a:off x="0" y="3861000"/>
          <a:ext cx="72421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D5A5F-AD44-40DB-8081-B33911679926}">
      <dsp:nvSpPr>
        <dsp:cNvPr id="0" name=""/>
        <dsp:cNvSpPr/>
      </dsp:nvSpPr>
      <dsp:spPr>
        <a:xfrm>
          <a:off x="362105" y="3492000"/>
          <a:ext cx="506947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614" tIns="0" rIns="1916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II Corinthians 1:8-11</a:t>
          </a:r>
        </a:p>
      </dsp:txBody>
      <dsp:txXfrm>
        <a:off x="398131" y="3528026"/>
        <a:ext cx="4997425" cy="665948"/>
      </dsp:txXfrm>
    </dsp:sp>
    <dsp:sp modelId="{40B55126-881D-4743-BC5F-CBB50E1B4D1E}">
      <dsp:nvSpPr>
        <dsp:cNvPr id="0" name=""/>
        <dsp:cNvSpPr/>
      </dsp:nvSpPr>
      <dsp:spPr>
        <a:xfrm>
          <a:off x="0" y="4995000"/>
          <a:ext cx="72421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71D8A-7350-4A0C-97AC-46E22BEC2438}">
      <dsp:nvSpPr>
        <dsp:cNvPr id="0" name=""/>
        <dsp:cNvSpPr/>
      </dsp:nvSpPr>
      <dsp:spPr>
        <a:xfrm>
          <a:off x="362105" y="4626000"/>
          <a:ext cx="506947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614" tIns="0" rIns="19161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Psalm 55:6-8</a:t>
          </a:r>
        </a:p>
      </dsp:txBody>
      <dsp:txXfrm>
        <a:off x="398131" y="4662026"/>
        <a:ext cx="4997425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024776" y="2008108"/>
          <a:ext cx="2454354" cy="245435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Flourishing</a:t>
          </a:r>
        </a:p>
      </dsp:txBody>
      <dsp:txXfrm>
        <a:off x="2518210" y="2583029"/>
        <a:ext cx="1467486" cy="1261588"/>
      </dsp:txXfrm>
    </dsp:sp>
    <dsp:sp modelId="{1CA3202A-9CD1-47F7-9D42-23E46A72BBFC}">
      <dsp:nvSpPr>
        <dsp:cNvPr id="0" name=""/>
        <dsp:cNvSpPr/>
      </dsp:nvSpPr>
      <dsp:spPr>
        <a:xfrm>
          <a:off x="596788" y="1427988"/>
          <a:ext cx="1784985" cy="178498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Gift</a:t>
          </a:r>
        </a:p>
      </dsp:txBody>
      <dsp:txXfrm>
        <a:off x="1046163" y="1880079"/>
        <a:ext cx="886235" cy="880803"/>
      </dsp:txXfrm>
    </dsp:sp>
    <dsp:sp modelId="{11E70583-C9D9-4A1B-9215-04DC48DCBD8D}">
      <dsp:nvSpPr>
        <dsp:cNvPr id="0" name=""/>
        <dsp:cNvSpPr/>
      </dsp:nvSpPr>
      <dsp:spPr>
        <a:xfrm rot="20700000">
          <a:off x="1596562" y="196530"/>
          <a:ext cx="1748921" cy="174892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Creation</a:t>
          </a:r>
        </a:p>
      </dsp:txBody>
      <dsp:txXfrm rot="-20700000">
        <a:off x="1980152" y="580120"/>
        <a:ext cx="981741" cy="981741"/>
      </dsp:txXfrm>
    </dsp:sp>
    <dsp:sp modelId="{1E72715E-7366-4E78-A512-24F37F5D23DC}">
      <dsp:nvSpPr>
        <dsp:cNvPr id="0" name=""/>
        <dsp:cNvSpPr/>
      </dsp:nvSpPr>
      <dsp:spPr>
        <a:xfrm>
          <a:off x="1839004" y="1636070"/>
          <a:ext cx="3141573" cy="3141573"/>
        </a:xfrm>
        <a:prstGeom prst="circularArrow">
          <a:avLst>
            <a:gd name="adj1" fmla="val 4688"/>
            <a:gd name="adj2" fmla="val 299029"/>
            <a:gd name="adj3" fmla="val 2522244"/>
            <a:gd name="adj4" fmla="val 158482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280671" y="1031887"/>
          <a:ext cx="2282549" cy="22825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192019" y="-187699"/>
          <a:ext cx="2461048" cy="2461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676925"/>
          </a:xfrm>
        </p:spPr>
        <p:txBody>
          <a:bodyPr>
            <a:normAutofit fontScale="90000"/>
          </a:bodyPr>
          <a:lstStyle/>
          <a:p>
            <a:r>
              <a:rPr lang="en-US" dirty="0"/>
              <a:t>Living in Sabbath While Running the Race</a:t>
            </a:r>
          </a:p>
        </p:txBody>
      </p:sp>
      <p:pic>
        <p:nvPicPr>
          <p:cNvPr id="7" name="Picture Placeholder 6" descr="Two people lifting weights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Picture Placeholder 8" descr="Man and woman running on indoor track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Finding Balance between ministry and family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39F8-5ABE-C4BB-6DCC-6B49198B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905932"/>
            <a:ext cx="3125787" cy="2192867"/>
          </a:xfrm>
        </p:spPr>
        <p:txBody>
          <a:bodyPr anchor="b">
            <a:normAutofit/>
          </a:bodyPr>
          <a:lstStyle/>
          <a:p>
            <a:r>
              <a:rPr lang="en-US" sz="4400" b="1" dirty="0"/>
              <a:t>Habits for long term health </a:t>
            </a:r>
          </a:p>
        </p:txBody>
      </p:sp>
      <p:pic>
        <p:nvPicPr>
          <p:cNvPr id="6" name="Picture Placeholder 5" descr="A person in a kayak&#10;&#10;Description automatically generated with medium confidence">
            <a:extLst>
              <a:ext uri="{FF2B5EF4-FFF2-40B4-BE49-F238E27FC236}">
                <a16:creationId xmlns:a16="http://schemas.microsoft.com/office/drawing/2014/main" id="{7E45586C-A478-9A4B-F646-FF1586CFB9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6" r="-1" b="7435"/>
          <a:stretch/>
        </p:blipFill>
        <p:spPr>
          <a:xfrm>
            <a:off x="20" y="10"/>
            <a:ext cx="8101564" cy="6857989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E8DD1-46A4-FC44-8ABC-A86B4CD7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3429000"/>
            <a:ext cx="3388254" cy="2743201"/>
          </a:xfrm>
        </p:spPr>
        <p:txBody>
          <a:bodyPr>
            <a:noAutofit/>
          </a:bodyPr>
          <a:lstStyle/>
          <a:p>
            <a:r>
              <a:rPr lang="en-US" sz="3600" dirty="0"/>
              <a:t>Take a Sabbath Day each week.</a:t>
            </a:r>
          </a:p>
          <a:p>
            <a:endParaRPr lang="en-US" sz="1800" dirty="0"/>
          </a:p>
          <a:p>
            <a:r>
              <a:rPr lang="en-US" sz="3600" dirty="0"/>
              <a:t>PLAN &amp; PROTECT breaks.</a:t>
            </a:r>
          </a:p>
        </p:txBody>
      </p:sp>
    </p:spTree>
    <p:extLst>
      <p:ext uri="{BB962C8B-B14F-4D97-AF65-F5344CB8AC3E}">
        <p14:creationId xmlns:p14="http://schemas.microsoft.com/office/powerpoint/2010/main" val="6010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39F8-5ABE-C4BB-6DCC-6B49198B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685800"/>
            <a:ext cx="3125787" cy="1972733"/>
          </a:xfrm>
        </p:spPr>
        <p:txBody>
          <a:bodyPr>
            <a:normAutofit/>
          </a:bodyPr>
          <a:lstStyle/>
          <a:p>
            <a:r>
              <a:rPr lang="en-US" sz="4400" b="1"/>
              <a:t>Habits for long term health 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E8DD1-46A4-FC44-8ABC-A86B4CD7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2912533"/>
            <a:ext cx="3125787" cy="3259668"/>
          </a:xfrm>
        </p:spPr>
        <p:txBody>
          <a:bodyPr>
            <a:normAutofit/>
          </a:bodyPr>
          <a:lstStyle/>
          <a:p>
            <a:r>
              <a:rPr lang="en-US" sz="3600"/>
              <a:t>Ask your spouse &amp; your kids about your schedule. </a:t>
            </a:r>
            <a:endParaRPr lang="en-US" sz="3600" dirty="0"/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65A99CA3-B8B7-4FB3-78B5-CCE4E6AB5EA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1053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39F8-5ABE-C4BB-6DCC-6B49198B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685800"/>
            <a:ext cx="3125787" cy="1972733"/>
          </a:xfrm>
        </p:spPr>
        <p:txBody>
          <a:bodyPr>
            <a:normAutofit/>
          </a:bodyPr>
          <a:lstStyle/>
          <a:p>
            <a:r>
              <a:rPr lang="en-US" sz="4400" b="1"/>
              <a:t>Habits for long term health </a:t>
            </a:r>
            <a:endParaRPr lang="en-US" sz="4400" b="1" dirty="0"/>
          </a:p>
        </p:txBody>
      </p:sp>
      <p:pic>
        <p:nvPicPr>
          <p:cNvPr id="6" name="Picture Placeholder 5" descr="A person holding a fish&#10;&#10;Description automatically generated with medium confidence">
            <a:extLst>
              <a:ext uri="{FF2B5EF4-FFF2-40B4-BE49-F238E27FC236}">
                <a16:creationId xmlns:a16="http://schemas.microsoft.com/office/drawing/2014/main" id="{204263CC-D2F8-DA2C-765B-3D75707AFC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r="26190"/>
          <a:stretch>
            <a:fillRect/>
          </a:stretch>
        </p:blipFill>
        <p:spPr>
          <a:xfrm rot="5400000">
            <a:off x="620713" y="-620713"/>
            <a:ext cx="6858000" cy="81010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E8DD1-46A4-FC44-8ABC-A86B4CD7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2912533"/>
            <a:ext cx="3125787" cy="3259668"/>
          </a:xfrm>
        </p:spPr>
        <p:txBody>
          <a:bodyPr>
            <a:normAutofit/>
          </a:bodyPr>
          <a:lstStyle/>
          <a:p>
            <a:r>
              <a:rPr lang="en-US" sz="3600" dirty="0"/>
              <a:t>Please LISTEN: Rest is not an option if you plan to be in ministry long term.  </a:t>
            </a:r>
          </a:p>
        </p:txBody>
      </p:sp>
    </p:spTree>
    <p:extLst>
      <p:ext uri="{BB962C8B-B14F-4D97-AF65-F5344CB8AC3E}">
        <p14:creationId xmlns:p14="http://schemas.microsoft.com/office/powerpoint/2010/main" val="1786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532467"/>
            <a:ext cx="3125787" cy="3175000"/>
          </a:xfrm>
        </p:spPr>
        <p:txBody>
          <a:bodyPr anchor="b">
            <a:normAutofit fontScale="90000"/>
          </a:bodyPr>
          <a:lstStyle/>
          <a:p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Let’s Talk: </a:t>
            </a:r>
            <a:br>
              <a:rPr lang="en-US" sz="4400" b="1" dirty="0"/>
            </a:br>
            <a:r>
              <a:rPr lang="en-US" sz="4400" b="1" dirty="0"/>
              <a:t>What questions come to Mind?</a:t>
            </a:r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A7829EC4-AADA-A00D-7390-A1979AEA4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6" r="-1" b="-1"/>
          <a:stretch/>
        </p:blipFill>
        <p:spPr>
          <a:xfrm>
            <a:off x="20" y="10"/>
            <a:ext cx="8101564" cy="6857989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588119-8B17-AA99-C433-8D462FA48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6036733"/>
            <a:ext cx="3125787" cy="13546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CDA31D71-EB99-F020-E222-61358B0B7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“I’ve reached My Breaking point as a Pastor”</a:t>
            </a:r>
          </a:p>
        </p:txBody>
      </p:sp>
      <p:pic>
        <p:nvPicPr>
          <p:cNvPr id="1026" name="Picture 2" descr="Emotional Exhaustion: Symptoms, Causes, Treatments, and More">
            <a:extLst>
              <a:ext uri="{FF2B5EF4-FFF2-40B4-BE49-F238E27FC236}">
                <a16:creationId xmlns:a16="http://schemas.microsoft.com/office/drawing/2014/main" id="{1E811410-0478-729D-D67B-3A366E7019DA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1" r="13998" b="1"/>
          <a:stretch/>
        </p:blipFill>
        <p:spPr bwMode="auto">
          <a:xfrm>
            <a:off x="1" y="1"/>
            <a:ext cx="4023360" cy="47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330F58F-F29E-2088-3059-D5BD4CBA0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/>
        </p:blipFill>
        <p:spPr bwMode="auto">
          <a:xfrm>
            <a:off x="4084320" y="1"/>
            <a:ext cx="4023360" cy="47457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52" name="Subtitle 5">
            <a:extLst>
              <a:ext uri="{FF2B5EF4-FFF2-40B4-BE49-F238E27FC236}">
                <a16:creationId xmlns:a16="http://schemas.microsoft.com/office/drawing/2014/main" id="{E010F20A-E660-E258-1AD6-767444BA2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/>
          <a:lstStyle/>
          <a:p>
            <a:endParaRPr lang="en-US"/>
          </a:p>
        </p:txBody>
      </p:sp>
      <p:pic>
        <p:nvPicPr>
          <p:cNvPr id="1032" name="Picture 8" descr="8 Reasons You're Exhausted, Overwhelmed, and Unproductive | Full Focus">
            <a:extLst>
              <a:ext uri="{FF2B5EF4-FFF2-40B4-BE49-F238E27FC236}">
                <a16:creationId xmlns:a16="http://schemas.microsoft.com/office/drawing/2014/main" id="{270E7821-5178-6204-1338-AB2044F59D5A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21169"/>
          <a:stretch>
            <a:fillRect/>
          </a:stretch>
        </p:blipFill>
        <p:spPr bwMode="auto">
          <a:xfrm>
            <a:off x="8169275" y="0"/>
            <a:ext cx="4022725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296332"/>
            <a:ext cx="3125787" cy="3993785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Wh</a:t>
            </a:r>
            <a:r>
              <a:rPr lang="en-US" sz="4400" dirty="0"/>
              <a:t>at Are the Top Ten Stress Points for Pastors and Christian Leaders?</a:t>
            </a:r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A7829EC4-AADA-A00D-7390-A1979AEA4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6" r="-1" b="-1"/>
          <a:stretch/>
        </p:blipFill>
        <p:spPr>
          <a:xfrm>
            <a:off x="20" y="10"/>
            <a:ext cx="8101564" cy="6857989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588119-8B17-AA99-C433-8D462FA48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6036733"/>
            <a:ext cx="3125787" cy="13546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C3AF-1B28-6415-A30C-BBDAB949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1324266"/>
          </a:xfrm>
        </p:spPr>
        <p:txBody>
          <a:bodyPr anchor="b">
            <a:normAutofit fontScale="90000"/>
          </a:bodyPr>
          <a:lstStyle/>
          <a:p>
            <a:r>
              <a:rPr lang="en-US" sz="4800" b="1" dirty="0"/>
              <a:t>Setting the Stage: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383FB4-09EF-DBA2-5B1D-2FF48EBB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1812" y="3166533"/>
            <a:ext cx="3514564" cy="3005667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600" dirty="0"/>
              <a:t>Do not rush through these texts!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93325B1-952D-2B05-E42A-93E9BF927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61025"/>
              </p:ext>
            </p:extLst>
          </p:nvPr>
        </p:nvGraphicFramePr>
        <p:xfrm>
          <a:off x="530352" y="457200"/>
          <a:ext cx="724211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0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“Living in Sabbath…”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Principle of Sabbath</a:t>
            </a:r>
          </a:p>
          <a:p>
            <a:r>
              <a:rPr lang="en-US" sz="3600" dirty="0"/>
              <a:t>Sabbath = the gift of rest (even sleep is a form of Sabbath)</a:t>
            </a:r>
          </a:p>
          <a:p>
            <a:r>
              <a:rPr lang="en-US" sz="3600" dirty="0"/>
              <a:t>Sabbath = Shalom</a:t>
            </a:r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7763805"/>
              </p:ext>
            </p:extLst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C029-B685-4046-42BF-0AEF7473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347133"/>
            <a:ext cx="3125787" cy="2726267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“While Running the Race…”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0F814BD9-525A-FAEA-2E5A-534ECCBA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5" r="10137"/>
          <a:stretch/>
        </p:blipFill>
        <p:spPr>
          <a:xfrm>
            <a:off x="20" y="10"/>
            <a:ext cx="8101564" cy="685798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9359-53F3-1D47-B26C-4F67D886F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3217332"/>
            <a:ext cx="3557587" cy="3208867"/>
          </a:xfrm>
        </p:spPr>
        <p:txBody>
          <a:bodyPr>
            <a:noAutofit/>
          </a:bodyPr>
          <a:lstStyle/>
          <a:p>
            <a:r>
              <a:rPr lang="en-US" sz="2800" dirty="0"/>
              <a:t>God HAS called us to ministry, and ministry calls for rigorous effort.</a:t>
            </a:r>
          </a:p>
          <a:p>
            <a:endParaRPr lang="en-US" sz="1400" dirty="0"/>
          </a:p>
          <a:p>
            <a:r>
              <a:rPr lang="en-US" sz="2800" dirty="0"/>
              <a:t>Even the Apostles disagreed on </a:t>
            </a:r>
            <a:r>
              <a:rPr lang="en-US" sz="2800"/>
              <a:t>ministry expectations.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5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b="1"/>
              <a:t>“Finding Balance Between Ministry &amp; Family…”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509076-7DDA-2D4B-2A36-45D9981A0B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5018" y="1714500"/>
            <a:ext cx="4173763" cy="44622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/>
          <a:p>
            <a:r>
              <a:rPr lang="en-US" sz="3200" dirty="0"/>
              <a:t>Your spouse is a gift from God.</a:t>
            </a:r>
          </a:p>
          <a:p>
            <a:r>
              <a:rPr lang="en-US" sz="3200" dirty="0"/>
              <a:t>Children are gifts from God as well. </a:t>
            </a:r>
          </a:p>
          <a:p>
            <a:r>
              <a:rPr lang="en-US" sz="3200" dirty="0"/>
              <a:t>How you treat gifts says a lot about what you think about the Giver. </a:t>
            </a:r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AD25-2A6F-7D13-C28E-AC0872CF0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/>
          <a:p>
            <a:r>
              <a:rPr lang="en-US" b="1"/>
              <a:t>Know What “Chapter” you are 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F38C18-2BE8-42F3-4D25-051EA9B7B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r="16180"/>
          <a:stretch/>
        </p:blipFill>
        <p:spPr bwMode="auto">
          <a:xfrm>
            <a:off x="1" y="1"/>
            <a:ext cx="4023360" cy="47457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3" name="Subtitle 5">
            <a:extLst>
              <a:ext uri="{FF2B5EF4-FFF2-40B4-BE49-F238E27FC236}">
                <a16:creationId xmlns:a16="http://schemas.microsoft.com/office/drawing/2014/main" id="{D45D5A51-F783-1AC2-527A-655E66856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How Many Words in a Novel Chapter? - Word Counter Blog">
            <a:extLst>
              <a:ext uri="{FF2B5EF4-FFF2-40B4-BE49-F238E27FC236}">
                <a16:creationId xmlns:a16="http://schemas.microsoft.com/office/drawing/2014/main" id="{6D188C3D-75F2-7725-E5CC-604DD7F0ABE4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 bwMode="auto">
          <a:xfrm>
            <a:off x="4084638" y="0"/>
            <a:ext cx="4022725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 There Awards 2017 - United Way of Southwestern Pennsylvania">
            <a:extLst>
              <a:ext uri="{FF2B5EF4-FFF2-40B4-BE49-F238E27FC236}">
                <a16:creationId xmlns:a16="http://schemas.microsoft.com/office/drawing/2014/main" id="{7C1663E0-4EA7-178B-5A88-FFF56B67FC82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 bwMode="auto">
          <a:xfrm>
            <a:off x="8169275" y="0"/>
            <a:ext cx="4022725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39F8-5ABE-C4BB-6DCC-6B49198B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685800"/>
            <a:ext cx="3125787" cy="1972733"/>
          </a:xfrm>
        </p:spPr>
        <p:txBody>
          <a:bodyPr>
            <a:normAutofit/>
          </a:bodyPr>
          <a:lstStyle/>
          <a:p>
            <a:r>
              <a:rPr lang="en-US" sz="4400" b="1"/>
              <a:t>Habits for long term health </a:t>
            </a:r>
            <a:endParaRPr lang="en-US" sz="4400" b="1" dirty="0"/>
          </a:p>
        </p:txBody>
      </p:sp>
      <p:pic>
        <p:nvPicPr>
          <p:cNvPr id="6" name="Picture Placeholder 5" descr="A group of children sitting on the ground with their arms up&#10;&#10;Description automatically generated with low confidence">
            <a:extLst>
              <a:ext uri="{FF2B5EF4-FFF2-40B4-BE49-F238E27FC236}">
                <a16:creationId xmlns:a16="http://schemas.microsoft.com/office/drawing/2014/main" id="{A9013170-80A7-8620-4D83-44788F34ED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761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E8DD1-46A4-FC44-8ABC-A86B4CD7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2912532"/>
            <a:ext cx="3125787" cy="3539067"/>
          </a:xfrm>
        </p:spPr>
        <p:txBody>
          <a:bodyPr>
            <a:normAutofit/>
          </a:bodyPr>
          <a:lstStyle/>
          <a:p>
            <a:r>
              <a:rPr lang="en-US" sz="3600" dirty="0"/>
              <a:t>Pay attention to your physical health. </a:t>
            </a:r>
          </a:p>
          <a:p>
            <a:endParaRPr lang="en-US" sz="1800" dirty="0"/>
          </a:p>
          <a:p>
            <a:r>
              <a:rPr lang="en-US" sz="3600" dirty="0"/>
              <a:t>Plan “margin” into your daily life.</a:t>
            </a:r>
          </a:p>
        </p:txBody>
      </p:sp>
    </p:spTree>
    <p:extLst>
      <p:ext uri="{BB962C8B-B14F-4D97-AF65-F5344CB8AC3E}">
        <p14:creationId xmlns:p14="http://schemas.microsoft.com/office/powerpoint/2010/main" val="39997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2644</TotalTime>
  <Words>255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Health Fitness 16x9</vt:lpstr>
      <vt:lpstr>Living in Sabbath While Running the Race</vt:lpstr>
      <vt:lpstr>“I’ve reached My Breaking point as a Pastor”</vt:lpstr>
      <vt:lpstr>What Are the Top Ten Stress Points for Pastors and Christian Leaders?</vt:lpstr>
      <vt:lpstr>Setting the Stage:</vt:lpstr>
      <vt:lpstr>“Living in Sabbath…”</vt:lpstr>
      <vt:lpstr>“While Running the Race…”</vt:lpstr>
      <vt:lpstr>“Finding Balance Between Ministry &amp; Family…”</vt:lpstr>
      <vt:lpstr>Know What “Chapter” you are In</vt:lpstr>
      <vt:lpstr>Habits for long term health </vt:lpstr>
      <vt:lpstr>Habits for long term health </vt:lpstr>
      <vt:lpstr>Habits for long term health </vt:lpstr>
      <vt:lpstr>Habits for long term health </vt:lpstr>
      <vt:lpstr>   Let’s Talk:  What questions come to Mind?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Sabbath While Running the Race</dc:title>
  <dc:creator>Jay Mosser</dc:creator>
  <cp:lastModifiedBy>Jay Mosser</cp:lastModifiedBy>
  <cp:revision>3</cp:revision>
  <cp:lastPrinted>2023-04-24T20:20:29Z</cp:lastPrinted>
  <dcterms:created xsi:type="dcterms:W3CDTF">2023-04-18T21:27:02Z</dcterms:created>
  <dcterms:modified xsi:type="dcterms:W3CDTF">2023-05-22T13:08:53Z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