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66" r:id="rId5"/>
    <p:sldId id="323" r:id="rId6"/>
    <p:sldId id="352" r:id="rId7"/>
    <p:sldId id="353" r:id="rId8"/>
    <p:sldId id="351" r:id="rId9"/>
    <p:sldId id="342" r:id="rId10"/>
    <p:sldId id="348" r:id="rId11"/>
    <p:sldId id="344" r:id="rId12"/>
    <p:sldId id="354" r:id="rId13"/>
    <p:sldId id="350" r:id="rId14"/>
    <p:sldId id="333" r:id="rId15"/>
    <p:sldId id="355" r:id="rId16"/>
    <p:sldId id="345" r:id="rId17"/>
    <p:sldId id="346" r:id="rId18"/>
    <p:sldId id="356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923" autoAdjust="0"/>
    <p:restoredTop sz="94619" autoAdjust="0"/>
  </p:normalViewPr>
  <p:slideViewPr>
    <p:cSldViewPr snapToGrid="0">
      <p:cViewPr varScale="1">
        <p:scale>
          <a:sx n="63" d="100"/>
          <a:sy n="63" d="100"/>
        </p:scale>
        <p:origin x="156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4309D6A-3F01-49AA-85CE-3582425D1C6D}" type="doc">
      <dgm:prSet loTypeId="urn:microsoft.com/office/officeart/2005/8/layout/venn2" loCatId="relationship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AB0A6F2D-F219-4BD3-81FF-47CF7BA2EBE4}">
      <dgm:prSet phldrT="[Text]"/>
      <dgm:spPr/>
      <dgm:t>
        <a:bodyPr/>
        <a:lstStyle/>
        <a:p>
          <a:r>
            <a:rPr lang="en-US"/>
            <a:t>Be Prayerful</a:t>
          </a:r>
        </a:p>
      </dgm:t>
    </dgm:pt>
    <dgm:pt modelId="{782B4112-45B6-497D-AA83-BDC1444293EB}" type="parTrans" cxnId="{36656AEC-31D2-4028-A58F-3EBBC986EB95}">
      <dgm:prSet/>
      <dgm:spPr/>
      <dgm:t>
        <a:bodyPr/>
        <a:lstStyle/>
        <a:p>
          <a:endParaRPr lang="en-US"/>
        </a:p>
      </dgm:t>
    </dgm:pt>
    <dgm:pt modelId="{BFBB2A28-330F-4E8B-A71C-588D53724057}" type="sibTrans" cxnId="{36656AEC-31D2-4028-A58F-3EBBC986EB95}">
      <dgm:prSet/>
      <dgm:spPr/>
      <dgm:t>
        <a:bodyPr/>
        <a:lstStyle/>
        <a:p>
          <a:endParaRPr lang="en-US"/>
        </a:p>
      </dgm:t>
    </dgm:pt>
    <dgm:pt modelId="{71F916D4-6968-43C1-99B5-EA855D8BD548}">
      <dgm:prSet phldrT="[Text]"/>
      <dgm:spPr/>
      <dgm:t>
        <a:bodyPr/>
        <a:lstStyle/>
        <a:p>
          <a:r>
            <a:rPr lang="en-US"/>
            <a:t>Be Real</a:t>
          </a:r>
        </a:p>
      </dgm:t>
    </dgm:pt>
    <dgm:pt modelId="{4B55019F-5DFD-43C1-955A-DD7100806D21}" type="parTrans" cxnId="{D4D32EFB-165A-47A2-8806-730EABE135AA}">
      <dgm:prSet/>
      <dgm:spPr/>
      <dgm:t>
        <a:bodyPr/>
        <a:lstStyle/>
        <a:p>
          <a:endParaRPr lang="en-US"/>
        </a:p>
      </dgm:t>
    </dgm:pt>
    <dgm:pt modelId="{4CB0976E-E90B-4288-8D21-E2DC9EDD1069}" type="sibTrans" cxnId="{D4D32EFB-165A-47A2-8806-730EABE135AA}">
      <dgm:prSet/>
      <dgm:spPr/>
      <dgm:t>
        <a:bodyPr/>
        <a:lstStyle/>
        <a:p>
          <a:endParaRPr lang="en-US"/>
        </a:p>
      </dgm:t>
    </dgm:pt>
    <dgm:pt modelId="{CDD13FB4-095B-46FB-A9D7-9B911712629E}">
      <dgm:prSet phldrT="[Text]"/>
      <dgm:spPr/>
      <dgm:t>
        <a:bodyPr/>
        <a:lstStyle/>
        <a:p>
          <a:r>
            <a:rPr lang="en-US"/>
            <a:t>Be Risky</a:t>
          </a:r>
        </a:p>
      </dgm:t>
    </dgm:pt>
    <dgm:pt modelId="{50399AF5-60E4-47B3-87FC-42E9FACFFF3F}" type="parTrans" cxnId="{54B44E1B-89DC-43DF-8EAA-5E04C1FCC529}">
      <dgm:prSet/>
      <dgm:spPr/>
      <dgm:t>
        <a:bodyPr/>
        <a:lstStyle/>
        <a:p>
          <a:endParaRPr lang="en-US"/>
        </a:p>
      </dgm:t>
    </dgm:pt>
    <dgm:pt modelId="{D134A060-9F79-4865-A597-3E38A3FE795F}" type="sibTrans" cxnId="{54B44E1B-89DC-43DF-8EAA-5E04C1FCC529}">
      <dgm:prSet/>
      <dgm:spPr/>
      <dgm:t>
        <a:bodyPr/>
        <a:lstStyle/>
        <a:p>
          <a:endParaRPr lang="en-US"/>
        </a:p>
      </dgm:t>
    </dgm:pt>
    <dgm:pt modelId="{7965AE28-DD06-49D2-B3CC-BBD9438CED26}">
      <dgm:prSet phldrT="[Text]"/>
      <dgm:spPr/>
      <dgm:t>
        <a:bodyPr/>
        <a:lstStyle/>
        <a:p>
          <a:r>
            <a:rPr lang="en-US"/>
            <a:t>Be Specific</a:t>
          </a:r>
        </a:p>
      </dgm:t>
    </dgm:pt>
    <dgm:pt modelId="{9B82970D-5A14-4B95-9264-F8AB08103A78}" type="parTrans" cxnId="{DCB60C01-BEDD-4664-85D5-C2544B62B328}">
      <dgm:prSet/>
      <dgm:spPr/>
      <dgm:t>
        <a:bodyPr/>
        <a:lstStyle/>
        <a:p>
          <a:endParaRPr lang="en-US"/>
        </a:p>
      </dgm:t>
    </dgm:pt>
    <dgm:pt modelId="{BB4532D0-B4F6-4833-B600-924B9E6C5B07}" type="sibTrans" cxnId="{DCB60C01-BEDD-4664-85D5-C2544B62B328}">
      <dgm:prSet/>
      <dgm:spPr/>
      <dgm:t>
        <a:bodyPr/>
        <a:lstStyle/>
        <a:p>
          <a:endParaRPr lang="en-US"/>
        </a:p>
      </dgm:t>
    </dgm:pt>
    <dgm:pt modelId="{45840753-8414-4EA0-A5D2-2D1EAC17CE86}" type="pres">
      <dgm:prSet presAssocID="{04309D6A-3F01-49AA-85CE-3582425D1C6D}" presName="Name0" presStyleCnt="0">
        <dgm:presLayoutVars>
          <dgm:chMax val="7"/>
          <dgm:resizeHandles val="exact"/>
        </dgm:presLayoutVars>
      </dgm:prSet>
      <dgm:spPr/>
    </dgm:pt>
    <dgm:pt modelId="{42DA3DD6-FF2A-4C8A-8D30-A19734DA20ED}" type="pres">
      <dgm:prSet presAssocID="{04309D6A-3F01-49AA-85CE-3582425D1C6D}" presName="comp1" presStyleCnt="0"/>
      <dgm:spPr/>
    </dgm:pt>
    <dgm:pt modelId="{5DD2F0DB-E57D-4C27-9763-BC8FA9D999C0}" type="pres">
      <dgm:prSet presAssocID="{04309D6A-3F01-49AA-85CE-3582425D1C6D}" presName="circle1" presStyleLbl="node1" presStyleIdx="0" presStyleCnt="4" custLinFactNeighborX="-2312" custLinFactNeighborY="3345"/>
      <dgm:spPr/>
    </dgm:pt>
    <dgm:pt modelId="{78205D11-9A3D-434C-92EA-72998717EFEE}" type="pres">
      <dgm:prSet presAssocID="{04309D6A-3F01-49AA-85CE-3582425D1C6D}" presName="c1text" presStyleLbl="node1" presStyleIdx="0" presStyleCnt="4">
        <dgm:presLayoutVars>
          <dgm:bulletEnabled val="1"/>
        </dgm:presLayoutVars>
      </dgm:prSet>
      <dgm:spPr/>
    </dgm:pt>
    <dgm:pt modelId="{99FBEDF6-EAB9-41C9-AB5F-F739818E40FB}" type="pres">
      <dgm:prSet presAssocID="{04309D6A-3F01-49AA-85CE-3582425D1C6D}" presName="comp2" presStyleCnt="0"/>
      <dgm:spPr/>
    </dgm:pt>
    <dgm:pt modelId="{9B5435A6-5305-48F4-BB7C-7868F001D4DC}" type="pres">
      <dgm:prSet presAssocID="{04309D6A-3F01-49AA-85CE-3582425D1C6D}" presName="circle2" presStyleLbl="node1" presStyleIdx="1" presStyleCnt="4"/>
      <dgm:spPr/>
    </dgm:pt>
    <dgm:pt modelId="{5F7511FA-3DA8-4045-83A6-0201AEABC64E}" type="pres">
      <dgm:prSet presAssocID="{04309D6A-3F01-49AA-85CE-3582425D1C6D}" presName="c2text" presStyleLbl="node1" presStyleIdx="1" presStyleCnt="4">
        <dgm:presLayoutVars>
          <dgm:bulletEnabled val="1"/>
        </dgm:presLayoutVars>
      </dgm:prSet>
      <dgm:spPr/>
    </dgm:pt>
    <dgm:pt modelId="{058B6CE3-8AFE-41C8-A0A8-F31869C138A6}" type="pres">
      <dgm:prSet presAssocID="{04309D6A-3F01-49AA-85CE-3582425D1C6D}" presName="comp3" presStyleCnt="0"/>
      <dgm:spPr/>
    </dgm:pt>
    <dgm:pt modelId="{9B8C15F5-C341-4DE5-933A-2A2177F267CE}" type="pres">
      <dgm:prSet presAssocID="{04309D6A-3F01-49AA-85CE-3582425D1C6D}" presName="circle3" presStyleLbl="node1" presStyleIdx="2" presStyleCnt="4"/>
      <dgm:spPr/>
    </dgm:pt>
    <dgm:pt modelId="{11079E90-529E-4435-9F75-87AC2478FDB1}" type="pres">
      <dgm:prSet presAssocID="{04309D6A-3F01-49AA-85CE-3582425D1C6D}" presName="c3text" presStyleLbl="node1" presStyleIdx="2" presStyleCnt="4">
        <dgm:presLayoutVars>
          <dgm:bulletEnabled val="1"/>
        </dgm:presLayoutVars>
      </dgm:prSet>
      <dgm:spPr/>
    </dgm:pt>
    <dgm:pt modelId="{E98E0435-4277-4F89-A074-0A4C11A64B1C}" type="pres">
      <dgm:prSet presAssocID="{04309D6A-3F01-49AA-85CE-3582425D1C6D}" presName="comp4" presStyleCnt="0"/>
      <dgm:spPr/>
    </dgm:pt>
    <dgm:pt modelId="{BCFA1D7A-60F3-4439-9F8F-54073020B12D}" type="pres">
      <dgm:prSet presAssocID="{04309D6A-3F01-49AA-85CE-3582425D1C6D}" presName="circle4" presStyleLbl="node1" presStyleIdx="3" presStyleCnt="4"/>
      <dgm:spPr/>
    </dgm:pt>
    <dgm:pt modelId="{EEFC90A3-7141-4ED3-BF5D-794F7C6E18BA}" type="pres">
      <dgm:prSet presAssocID="{04309D6A-3F01-49AA-85CE-3582425D1C6D}" presName="c4text" presStyleLbl="node1" presStyleIdx="3" presStyleCnt="4">
        <dgm:presLayoutVars>
          <dgm:bulletEnabled val="1"/>
        </dgm:presLayoutVars>
      </dgm:prSet>
      <dgm:spPr/>
    </dgm:pt>
  </dgm:ptLst>
  <dgm:cxnLst>
    <dgm:cxn modelId="{DCB60C01-BEDD-4664-85D5-C2544B62B328}" srcId="{04309D6A-3F01-49AA-85CE-3582425D1C6D}" destId="{7965AE28-DD06-49D2-B3CC-BBD9438CED26}" srcOrd="3" destOrd="0" parTransId="{9B82970D-5A14-4B95-9264-F8AB08103A78}" sibTransId="{BB4532D0-B4F6-4833-B600-924B9E6C5B07}"/>
    <dgm:cxn modelId="{C19F7105-7765-4FDB-90DD-64EF7C56612E}" type="presOf" srcId="{CDD13FB4-095B-46FB-A9D7-9B911712629E}" destId="{9B8C15F5-C341-4DE5-933A-2A2177F267CE}" srcOrd="0" destOrd="0" presId="urn:microsoft.com/office/officeart/2005/8/layout/venn2"/>
    <dgm:cxn modelId="{54B44E1B-89DC-43DF-8EAA-5E04C1FCC529}" srcId="{04309D6A-3F01-49AA-85CE-3582425D1C6D}" destId="{CDD13FB4-095B-46FB-A9D7-9B911712629E}" srcOrd="2" destOrd="0" parTransId="{50399AF5-60E4-47B3-87FC-42E9FACFFF3F}" sibTransId="{D134A060-9F79-4865-A597-3E38A3FE795F}"/>
    <dgm:cxn modelId="{E8B9F028-8289-4DC2-BB54-C49FB6416565}" type="presOf" srcId="{AB0A6F2D-F219-4BD3-81FF-47CF7BA2EBE4}" destId="{5DD2F0DB-E57D-4C27-9763-BC8FA9D999C0}" srcOrd="0" destOrd="0" presId="urn:microsoft.com/office/officeart/2005/8/layout/venn2"/>
    <dgm:cxn modelId="{D85B8A31-6FD9-4D99-BDD9-FEB2B41E0674}" type="presOf" srcId="{CDD13FB4-095B-46FB-A9D7-9B911712629E}" destId="{11079E90-529E-4435-9F75-87AC2478FDB1}" srcOrd="1" destOrd="0" presId="urn:microsoft.com/office/officeart/2005/8/layout/venn2"/>
    <dgm:cxn modelId="{DC68E933-877D-42BE-82E7-1C0A9F249F70}" type="presOf" srcId="{AB0A6F2D-F219-4BD3-81FF-47CF7BA2EBE4}" destId="{78205D11-9A3D-434C-92EA-72998717EFEE}" srcOrd="1" destOrd="0" presId="urn:microsoft.com/office/officeart/2005/8/layout/venn2"/>
    <dgm:cxn modelId="{4FCBC25C-F3EC-406F-99C6-BF7934B69161}" type="presOf" srcId="{04309D6A-3F01-49AA-85CE-3582425D1C6D}" destId="{45840753-8414-4EA0-A5D2-2D1EAC17CE86}" srcOrd="0" destOrd="0" presId="urn:microsoft.com/office/officeart/2005/8/layout/venn2"/>
    <dgm:cxn modelId="{F98FEB6B-9D0B-4B93-B458-DFD5A64A103F}" type="presOf" srcId="{7965AE28-DD06-49D2-B3CC-BBD9438CED26}" destId="{BCFA1D7A-60F3-4439-9F8F-54073020B12D}" srcOrd="0" destOrd="0" presId="urn:microsoft.com/office/officeart/2005/8/layout/venn2"/>
    <dgm:cxn modelId="{7C8FEF4F-4AE0-4109-BA6E-18475899114D}" type="presOf" srcId="{71F916D4-6968-43C1-99B5-EA855D8BD548}" destId="{5F7511FA-3DA8-4045-83A6-0201AEABC64E}" srcOrd="1" destOrd="0" presId="urn:microsoft.com/office/officeart/2005/8/layout/venn2"/>
    <dgm:cxn modelId="{EF927F97-F594-4FDE-B3E6-3FAE4112B049}" type="presOf" srcId="{7965AE28-DD06-49D2-B3CC-BBD9438CED26}" destId="{EEFC90A3-7141-4ED3-BF5D-794F7C6E18BA}" srcOrd="1" destOrd="0" presId="urn:microsoft.com/office/officeart/2005/8/layout/venn2"/>
    <dgm:cxn modelId="{3C3276A1-BBA6-4B44-BF2F-28931CD5279C}" type="presOf" srcId="{71F916D4-6968-43C1-99B5-EA855D8BD548}" destId="{9B5435A6-5305-48F4-BB7C-7868F001D4DC}" srcOrd="0" destOrd="0" presId="urn:microsoft.com/office/officeart/2005/8/layout/venn2"/>
    <dgm:cxn modelId="{36656AEC-31D2-4028-A58F-3EBBC986EB95}" srcId="{04309D6A-3F01-49AA-85CE-3582425D1C6D}" destId="{AB0A6F2D-F219-4BD3-81FF-47CF7BA2EBE4}" srcOrd="0" destOrd="0" parTransId="{782B4112-45B6-497D-AA83-BDC1444293EB}" sibTransId="{BFBB2A28-330F-4E8B-A71C-588D53724057}"/>
    <dgm:cxn modelId="{D4D32EFB-165A-47A2-8806-730EABE135AA}" srcId="{04309D6A-3F01-49AA-85CE-3582425D1C6D}" destId="{71F916D4-6968-43C1-99B5-EA855D8BD548}" srcOrd="1" destOrd="0" parTransId="{4B55019F-5DFD-43C1-955A-DD7100806D21}" sibTransId="{4CB0976E-E90B-4288-8D21-E2DC9EDD1069}"/>
    <dgm:cxn modelId="{4FF2AB6C-25DE-4C39-81E9-A1644F065154}" type="presParOf" srcId="{45840753-8414-4EA0-A5D2-2D1EAC17CE86}" destId="{42DA3DD6-FF2A-4C8A-8D30-A19734DA20ED}" srcOrd="0" destOrd="0" presId="urn:microsoft.com/office/officeart/2005/8/layout/venn2"/>
    <dgm:cxn modelId="{7BC2D8F3-6D89-42AF-A511-2A52A0268269}" type="presParOf" srcId="{42DA3DD6-FF2A-4C8A-8D30-A19734DA20ED}" destId="{5DD2F0DB-E57D-4C27-9763-BC8FA9D999C0}" srcOrd="0" destOrd="0" presId="urn:microsoft.com/office/officeart/2005/8/layout/venn2"/>
    <dgm:cxn modelId="{DD74F31E-6E8C-4292-AFB1-289B41426BAE}" type="presParOf" srcId="{42DA3DD6-FF2A-4C8A-8D30-A19734DA20ED}" destId="{78205D11-9A3D-434C-92EA-72998717EFEE}" srcOrd="1" destOrd="0" presId="urn:microsoft.com/office/officeart/2005/8/layout/venn2"/>
    <dgm:cxn modelId="{CB18231D-D58A-4D18-9D0A-840207AA2C79}" type="presParOf" srcId="{45840753-8414-4EA0-A5D2-2D1EAC17CE86}" destId="{99FBEDF6-EAB9-41C9-AB5F-F739818E40FB}" srcOrd="1" destOrd="0" presId="urn:microsoft.com/office/officeart/2005/8/layout/venn2"/>
    <dgm:cxn modelId="{0DF78612-0332-47EB-A90D-EF9DB9175632}" type="presParOf" srcId="{99FBEDF6-EAB9-41C9-AB5F-F739818E40FB}" destId="{9B5435A6-5305-48F4-BB7C-7868F001D4DC}" srcOrd="0" destOrd="0" presId="urn:microsoft.com/office/officeart/2005/8/layout/venn2"/>
    <dgm:cxn modelId="{0C647826-0909-4D21-B441-98DDD07BC582}" type="presParOf" srcId="{99FBEDF6-EAB9-41C9-AB5F-F739818E40FB}" destId="{5F7511FA-3DA8-4045-83A6-0201AEABC64E}" srcOrd="1" destOrd="0" presId="urn:microsoft.com/office/officeart/2005/8/layout/venn2"/>
    <dgm:cxn modelId="{3C0C7793-47F1-4A4E-8A8A-399E3C86CCC8}" type="presParOf" srcId="{45840753-8414-4EA0-A5D2-2D1EAC17CE86}" destId="{058B6CE3-8AFE-41C8-A0A8-F31869C138A6}" srcOrd="2" destOrd="0" presId="urn:microsoft.com/office/officeart/2005/8/layout/venn2"/>
    <dgm:cxn modelId="{F7F1121C-5A43-456F-A743-1BC4D3B0B5F6}" type="presParOf" srcId="{058B6CE3-8AFE-41C8-A0A8-F31869C138A6}" destId="{9B8C15F5-C341-4DE5-933A-2A2177F267CE}" srcOrd="0" destOrd="0" presId="urn:microsoft.com/office/officeart/2005/8/layout/venn2"/>
    <dgm:cxn modelId="{10F50DF8-DCAC-4E5D-9014-F19F2EC36EE8}" type="presParOf" srcId="{058B6CE3-8AFE-41C8-A0A8-F31869C138A6}" destId="{11079E90-529E-4435-9F75-87AC2478FDB1}" srcOrd="1" destOrd="0" presId="urn:microsoft.com/office/officeart/2005/8/layout/venn2"/>
    <dgm:cxn modelId="{79840904-4F62-4C68-BA65-44845FFF0BC8}" type="presParOf" srcId="{45840753-8414-4EA0-A5D2-2D1EAC17CE86}" destId="{E98E0435-4277-4F89-A074-0A4C11A64B1C}" srcOrd="3" destOrd="0" presId="urn:microsoft.com/office/officeart/2005/8/layout/venn2"/>
    <dgm:cxn modelId="{81B21092-446A-4AB4-8A5D-3942F3DE9F41}" type="presParOf" srcId="{E98E0435-4277-4F89-A074-0A4C11A64B1C}" destId="{BCFA1D7A-60F3-4439-9F8F-54073020B12D}" srcOrd="0" destOrd="0" presId="urn:microsoft.com/office/officeart/2005/8/layout/venn2"/>
    <dgm:cxn modelId="{8C91BF09-3B7F-404C-8D6E-D2D567E2706A}" type="presParOf" srcId="{E98E0435-4277-4F89-A074-0A4C11A64B1C}" destId="{EEFC90A3-7141-4ED3-BF5D-794F7C6E18BA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4309D6A-3F01-49AA-85CE-3582425D1C6D}" type="doc">
      <dgm:prSet loTypeId="urn:microsoft.com/office/officeart/2005/8/layout/venn2" loCatId="relationship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AB0A6F2D-F219-4BD3-81FF-47CF7BA2EBE4}">
      <dgm:prSet phldrT="[Text]"/>
      <dgm:spPr/>
      <dgm:t>
        <a:bodyPr/>
        <a:lstStyle/>
        <a:p>
          <a:r>
            <a:rPr lang="en-US"/>
            <a:t>Be Prayerful</a:t>
          </a:r>
        </a:p>
      </dgm:t>
    </dgm:pt>
    <dgm:pt modelId="{782B4112-45B6-497D-AA83-BDC1444293EB}" type="parTrans" cxnId="{36656AEC-31D2-4028-A58F-3EBBC986EB95}">
      <dgm:prSet/>
      <dgm:spPr/>
      <dgm:t>
        <a:bodyPr/>
        <a:lstStyle/>
        <a:p>
          <a:endParaRPr lang="en-US"/>
        </a:p>
      </dgm:t>
    </dgm:pt>
    <dgm:pt modelId="{BFBB2A28-330F-4E8B-A71C-588D53724057}" type="sibTrans" cxnId="{36656AEC-31D2-4028-A58F-3EBBC986EB95}">
      <dgm:prSet/>
      <dgm:spPr/>
      <dgm:t>
        <a:bodyPr/>
        <a:lstStyle/>
        <a:p>
          <a:endParaRPr lang="en-US"/>
        </a:p>
      </dgm:t>
    </dgm:pt>
    <dgm:pt modelId="{71F916D4-6968-43C1-99B5-EA855D8BD548}">
      <dgm:prSet phldrT="[Text]"/>
      <dgm:spPr/>
      <dgm:t>
        <a:bodyPr/>
        <a:lstStyle/>
        <a:p>
          <a:r>
            <a:rPr lang="en-US"/>
            <a:t>Be Real</a:t>
          </a:r>
        </a:p>
      </dgm:t>
    </dgm:pt>
    <dgm:pt modelId="{4B55019F-5DFD-43C1-955A-DD7100806D21}" type="parTrans" cxnId="{D4D32EFB-165A-47A2-8806-730EABE135AA}">
      <dgm:prSet/>
      <dgm:spPr/>
      <dgm:t>
        <a:bodyPr/>
        <a:lstStyle/>
        <a:p>
          <a:endParaRPr lang="en-US"/>
        </a:p>
      </dgm:t>
    </dgm:pt>
    <dgm:pt modelId="{4CB0976E-E90B-4288-8D21-E2DC9EDD1069}" type="sibTrans" cxnId="{D4D32EFB-165A-47A2-8806-730EABE135AA}">
      <dgm:prSet/>
      <dgm:spPr/>
      <dgm:t>
        <a:bodyPr/>
        <a:lstStyle/>
        <a:p>
          <a:endParaRPr lang="en-US"/>
        </a:p>
      </dgm:t>
    </dgm:pt>
    <dgm:pt modelId="{CDD13FB4-095B-46FB-A9D7-9B911712629E}">
      <dgm:prSet phldrT="[Text]"/>
      <dgm:spPr/>
      <dgm:t>
        <a:bodyPr/>
        <a:lstStyle/>
        <a:p>
          <a:r>
            <a:rPr lang="en-US"/>
            <a:t>Be Risky</a:t>
          </a:r>
        </a:p>
      </dgm:t>
    </dgm:pt>
    <dgm:pt modelId="{50399AF5-60E4-47B3-87FC-42E9FACFFF3F}" type="parTrans" cxnId="{54B44E1B-89DC-43DF-8EAA-5E04C1FCC529}">
      <dgm:prSet/>
      <dgm:spPr/>
      <dgm:t>
        <a:bodyPr/>
        <a:lstStyle/>
        <a:p>
          <a:endParaRPr lang="en-US"/>
        </a:p>
      </dgm:t>
    </dgm:pt>
    <dgm:pt modelId="{D134A060-9F79-4865-A597-3E38A3FE795F}" type="sibTrans" cxnId="{54B44E1B-89DC-43DF-8EAA-5E04C1FCC529}">
      <dgm:prSet/>
      <dgm:spPr/>
      <dgm:t>
        <a:bodyPr/>
        <a:lstStyle/>
        <a:p>
          <a:endParaRPr lang="en-US"/>
        </a:p>
      </dgm:t>
    </dgm:pt>
    <dgm:pt modelId="{7965AE28-DD06-49D2-B3CC-BBD9438CED26}">
      <dgm:prSet phldrT="[Text]"/>
      <dgm:spPr/>
      <dgm:t>
        <a:bodyPr/>
        <a:lstStyle/>
        <a:p>
          <a:r>
            <a:rPr lang="en-US"/>
            <a:t>Be Specific</a:t>
          </a:r>
        </a:p>
      </dgm:t>
    </dgm:pt>
    <dgm:pt modelId="{9B82970D-5A14-4B95-9264-F8AB08103A78}" type="parTrans" cxnId="{DCB60C01-BEDD-4664-85D5-C2544B62B328}">
      <dgm:prSet/>
      <dgm:spPr/>
      <dgm:t>
        <a:bodyPr/>
        <a:lstStyle/>
        <a:p>
          <a:endParaRPr lang="en-US"/>
        </a:p>
      </dgm:t>
    </dgm:pt>
    <dgm:pt modelId="{BB4532D0-B4F6-4833-B600-924B9E6C5B07}" type="sibTrans" cxnId="{DCB60C01-BEDD-4664-85D5-C2544B62B328}">
      <dgm:prSet/>
      <dgm:spPr/>
      <dgm:t>
        <a:bodyPr/>
        <a:lstStyle/>
        <a:p>
          <a:endParaRPr lang="en-US"/>
        </a:p>
      </dgm:t>
    </dgm:pt>
    <dgm:pt modelId="{45840753-8414-4EA0-A5D2-2D1EAC17CE86}" type="pres">
      <dgm:prSet presAssocID="{04309D6A-3F01-49AA-85CE-3582425D1C6D}" presName="Name0" presStyleCnt="0">
        <dgm:presLayoutVars>
          <dgm:chMax val="7"/>
          <dgm:resizeHandles val="exact"/>
        </dgm:presLayoutVars>
      </dgm:prSet>
      <dgm:spPr/>
    </dgm:pt>
    <dgm:pt modelId="{42DA3DD6-FF2A-4C8A-8D30-A19734DA20ED}" type="pres">
      <dgm:prSet presAssocID="{04309D6A-3F01-49AA-85CE-3582425D1C6D}" presName="comp1" presStyleCnt="0"/>
      <dgm:spPr/>
    </dgm:pt>
    <dgm:pt modelId="{5DD2F0DB-E57D-4C27-9763-BC8FA9D999C0}" type="pres">
      <dgm:prSet presAssocID="{04309D6A-3F01-49AA-85CE-3582425D1C6D}" presName="circle1" presStyleLbl="node1" presStyleIdx="0" presStyleCnt="4" custLinFactNeighborX="-2312" custLinFactNeighborY="3345"/>
      <dgm:spPr/>
    </dgm:pt>
    <dgm:pt modelId="{78205D11-9A3D-434C-92EA-72998717EFEE}" type="pres">
      <dgm:prSet presAssocID="{04309D6A-3F01-49AA-85CE-3582425D1C6D}" presName="c1text" presStyleLbl="node1" presStyleIdx="0" presStyleCnt="4">
        <dgm:presLayoutVars>
          <dgm:bulletEnabled val="1"/>
        </dgm:presLayoutVars>
      </dgm:prSet>
      <dgm:spPr/>
    </dgm:pt>
    <dgm:pt modelId="{99FBEDF6-EAB9-41C9-AB5F-F739818E40FB}" type="pres">
      <dgm:prSet presAssocID="{04309D6A-3F01-49AA-85CE-3582425D1C6D}" presName="comp2" presStyleCnt="0"/>
      <dgm:spPr/>
    </dgm:pt>
    <dgm:pt modelId="{9B5435A6-5305-48F4-BB7C-7868F001D4DC}" type="pres">
      <dgm:prSet presAssocID="{04309D6A-3F01-49AA-85CE-3582425D1C6D}" presName="circle2" presStyleLbl="node1" presStyleIdx="1" presStyleCnt="4"/>
      <dgm:spPr/>
    </dgm:pt>
    <dgm:pt modelId="{5F7511FA-3DA8-4045-83A6-0201AEABC64E}" type="pres">
      <dgm:prSet presAssocID="{04309D6A-3F01-49AA-85CE-3582425D1C6D}" presName="c2text" presStyleLbl="node1" presStyleIdx="1" presStyleCnt="4">
        <dgm:presLayoutVars>
          <dgm:bulletEnabled val="1"/>
        </dgm:presLayoutVars>
      </dgm:prSet>
      <dgm:spPr/>
    </dgm:pt>
    <dgm:pt modelId="{058B6CE3-8AFE-41C8-A0A8-F31869C138A6}" type="pres">
      <dgm:prSet presAssocID="{04309D6A-3F01-49AA-85CE-3582425D1C6D}" presName="comp3" presStyleCnt="0"/>
      <dgm:spPr/>
    </dgm:pt>
    <dgm:pt modelId="{9B8C15F5-C341-4DE5-933A-2A2177F267CE}" type="pres">
      <dgm:prSet presAssocID="{04309D6A-3F01-49AA-85CE-3582425D1C6D}" presName="circle3" presStyleLbl="node1" presStyleIdx="2" presStyleCnt="4"/>
      <dgm:spPr/>
    </dgm:pt>
    <dgm:pt modelId="{11079E90-529E-4435-9F75-87AC2478FDB1}" type="pres">
      <dgm:prSet presAssocID="{04309D6A-3F01-49AA-85CE-3582425D1C6D}" presName="c3text" presStyleLbl="node1" presStyleIdx="2" presStyleCnt="4">
        <dgm:presLayoutVars>
          <dgm:bulletEnabled val="1"/>
        </dgm:presLayoutVars>
      </dgm:prSet>
      <dgm:spPr/>
    </dgm:pt>
    <dgm:pt modelId="{E98E0435-4277-4F89-A074-0A4C11A64B1C}" type="pres">
      <dgm:prSet presAssocID="{04309D6A-3F01-49AA-85CE-3582425D1C6D}" presName="comp4" presStyleCnt="0"/>
      <dgm:spPr/>
    </dgm:pt>
    <dgm:pt modelId="{BCFA1D7A-60F3-4439-9F8F-54073020B12D}" type="pres">
      <dgm:prSet presAssocID="{04309D6A-3F01-49AA-85CE-3582425D1C6D}" presName="circle4" presStyleLbl="node1" presStyleIdx="3" presStyleCnt="4"/>
      <dgm:spPr/>
    </dgm:pt>
    <dgm:pt modelId="{EEFC90A3-7141-4ED3-BF5D-794F7C6E18BA}" type="pres">
      <dgm:prSet presAssocID="{04309D6A-3F01-49AA-85CE-3582425D1C6D}" presName="c4text" presStyleLbl="node1" presStyleIdx="3" presStyleCnt="4">
        <dgm:presLayoutVars>
          <dgm:bulletEnabled val="1"/>
        </dgm:presLayoutVars>
      </dgm:prSet>
      <dgm:spPr/>
    </dgm:pt>
  </dgm:ptLst>
  <dgm:cxnLst>
    <dgm:cxn modelId="{DCB60C01-BEDD-4664-85D5-C2544B62B328}" srcId="{04309D6A-3F01-49AA-85CE-3582425D1C6D}" destId="{7965AE28-DD06-49D2-B3CC-BBD9438CED26}" srcOrd="3" destOrd="0" parTransId="{9B82970D-5A14-4B95-9264-F8AB08103A78}" sibTransId="{BB4532D0-B4F6-4833-B600-924B9E6C5B07}"/>
    <dgm:cxn modelId="{C19F7105-7765-4FDB-90DD-64EF7C56612E}" type="presOf" srcId="{CDD13FB4-095B-46FB-A9D7-9B911712629E}" destId="{9B8C15F5-C341-4DE5-933A-2A2177F267CE}" srcOrd="0" destOrd="0" presId="urn:microsoft.com/office/officeart/2005/8/layout/venn2"/>
    <dgm:cxn modelId="{54B44E1B-89DC-43DF-8EAA-5E04C1FCC529}" srcId="{04309D6A-3F01-49AA-85CE-3582425D1C6D}" destId="{CDD13FB4-095B-46FB-A9D7-9B911712629E}" srcOrd="2" destOrd="0" parTransId="{50399AF5-60E4-47B3-87FC-42E9FACFFF3F}" sibTransId="{D134A060-9F79-4865-A597-3E38A3FE795F}"/>
    <dgm:cxn modelId="{E8B9F028-8289-4DC2-BB54-C49FB6416565}" type="presOf" srcId="{AB0A6F2D-F219-4BD3-81FF-47CF7BA2EBE4}" destId="{5DD2F0DB-E57D-4C27-9763-BC8FA9D999C0}" srcOrd="0" destOrd="0" presId="urn:microsoft.com/office/officeart/2005/8/layout/venn2"/>
    <dgm:cxn modelId="{D85B8A31-6FD9-4D99-BDD9-FEB2B41E0674}" type="presOf" srcId="{CDD13FB4-095B-46FB-A9D7-9B911712629E}" destId="{11079E90-529E-4435-9F75-87AC2478FDB1}" srcOrd="1" destOrd="0" presId="urn:microsoft.com/office/officeart/2005/8/layout/venn2"/>
    <dgm:cxn modelId="{DC68E933-877D-42BE-82E7-1C0A9F249F70}" type="presOf" srcId="{AB0A6F2D-F219-4BD3-81FF-47CF7BA2EBE4}" destId="{78205D11-9A3D-434C-92EA-72998717EFEE}" srcOrd="1" destOrd="0" presId="urn:microsoft.com/office/officeart/2005/8/layout/venn2"/>
    <dgm:cxn modelId="{4FCBC25C-F3EC-406F-99C6-BF7934B69161}" type="presOf" srcId="{04309D6A-3F01-49AA-85CE-3582425D1C6D}" destId="{45840753-8414-4EA0-A5D2-2D1EAC17CE86}" srcOrd="0" destOrd="0" presId="urn:microsoft.com/office/officeart/2005/8/layout/venn2"/>
    <dgm:cxn modelId="{F98FEB6B-9D0B-4B93-B458-DFD5A64A103F}" type="presOf" srcId="{7965AE28-DD06-49D2-B3CC-BBD9438CED26}" destId="{BCFA1D7A-60F3-4439-9F8F-54073020B12D}" srcOrd="0" destOrd="0" presId="urn:microsoft.com/office/officeart/2005/8/layout/venn2"/>
    <dgm:cxn modelId="{7C8FEF4F-4AE0-4109-BA6E-18475899114D}" type="presOf" srcId="{71F916D4-6968-43C1-99B5-EA855D8BD548}" destId="{5F7511FA-3DA8-4045-83A6-0201AEABC64E}" srcOrd="1" destOrd="0" presId="urn:microsoft.com/office/officeart/2005/8/layout/venn2"/>
    <dgm:cxn modelId="{EF927F97-F594-4FDE-B3E6-3FAE4112B049}" type="presOf" srcId="{7965AE28-DD06-49D2-B3CC-BBD9438CED26}" destId="{EEFC90A3-7141-4ED3-BF5D-794F7C6E18BA}" srcOrd="1" destOrd="0" presId="urn:microsoft.com/office/officeart/2005/8/layout/venn2"/>
    <dgm:cxn modelId="{3C3276A1-BBA6-4B44-BF2F-28931CD5279C}" type="presOf" srcId="{71F916D4-6968-43C1-99B5-EA855D8BD548}" destId="{9B5435A6-5305-48F4-BB7C-7868F001D4DC}" srcOrd="0" destOrd="0" presId="urn:microsoft.com/office/officeart/2005/8/layout/venn2"/>
    <dgm:cxn modelId="{36656AEC-31D2-4028-A58F-3EBBC986EB95}" srcId="{04309D6A-3F01-49AA-85CE-3582425D1C6D}" destId="{AB0A6F2D-F219-4BD3-81FF-47CF7BA2EBE4}" srcOrd="0" destOrd="0" parTransId="{782B4112-45B6-497D-AA83-BDC1444293EB}" sibTransId="{BFBB2A28-330F-4E8B-A71C-588D53724057}"/>
    <dgm:cxn modelId="{D4D32EFB-165A-47A2-8806-730EABE135AA}" srcId="{04309D6A-3F01-49AA-85CE-3582425D1C6D}" destId="{71F916D4-6968-43C1-99B5-EA855D8BD548}" srcOrd="1" destOrd="0" parTransId="{4B55019F-5DFD-43C1-955A-DD7100806D21}" sibTransId="{4CB0976E-E90B-4288-8D21-E2DC9EDD1069}"/>
    <dgm:cxn modelId="{4FF2AB6C-25DE-4C39-81E9-A1644F065154}" type="presParOf" srcId="{45840753-8414-4EA0-A5D2-2D1EAC17CE86}" destId="{42DA3DD6-FF2A-4C8A-8D30-A19734DA20ED}" srcOrd="0" destOrd="0" presId="urn:microsoft.com/office/officeart/2005/8/layout/venn2"/>
    <dgm:cxn modelId="{7BC2D8F3-6D89-42AF-A511-2A52A0268269}" type="presParOf" srcId="{42DA3DD6-FF2A-4C8A-8D30-A19734DA20ED}" destId="{5DD2F0DB-E57D-4C27-9763-BC8FA9D999C0}" srcOrd="0" destOrd="0" presId="urn:microsoft.com/office/officeart/2005/8/layout/venn2"/>
    <dgm:cxn modelId="{DD74F31E-6E8C-4292-AFB1-289B41426BAE}" type="presParOf" srcId="{42DA3DD6-FF2A-4C8A-8D30-A19734DA20ED}" destId="{78205D11-9A3D-434C-92EA-72998717EFEE}" srcOrd="1" destOrd="0" presId="urn:microsoft.com/office/officeart/2005/8/layout/venn2"/>
    <dgm:cxn modelId="{CB18231D-D58A-4D18-9D0A-840207AA2C79}" type="presParOf" srcId="{45840753-8414-4EA0-A5D2-2D1EAC17CE86}" destId="{99FBEDF6-EAB9-41C9-AB5F-F739818E40FB}" srcOrd="1" destOrd="0" presId="urn:microsoft.com/office/officeart/2005/8/layout/venn2"/>
    <dgm:cxn modelId="{0DF78612-0332-47EB-A90D-EF9DB9175632}" type="presParOf" srcId="{99FBEDF6-EAB9-41C9-AB5F-F739818E40FB}" destId="{9B5435A6-5305-48F4-BB7C-7868F001D4DC}" srcOrd="0" destOrd="0" presId="urn:microsoft.com/office/officeart/2005/8/layout/venn2"/>
    <dgm:cxn modelId="{0C647826-0909-4D21-B441-98DDD07BC582}" type="presParOf" srcId="{99FBEDF6-EAB9-41C9-AB5F-F739818E40FB}" destId="{5F7511FA-3DA8-4045-83A6-0201AEABC64E}" srcOrd="1" destOrd="0" presId="urn:microsoft.com/office/officeart/2005/8/layout/venn2"/>
    <dgm:cxn modelId="{3C0C7793-47F1-4A4E-8A8A-399E3C86CCC8}" type="presParOf" srcId="{45840753-8414-4EA0-A5D2-2D1EAC17CE86}" destId="{058B6CE3-8AFE-41C8-A0A8-F31869C138A6}" srcOrd="2" destOrd="0" presId="urn:microsoft.com/office/officeart/2005/8/layout/venn2"/>
    <dgm:cxn modelId="{F7F1121C-5A43-456F-A743-1BC4D3B0B5F6}" type="presParOf" srcId="{058B6CE3-8AFE-41C8-A0A8-F31869C138A6}" destId="{9B8C15F5-C341-4DE5-933A-2A2177F267CE}" srcOrd="0" destOrd="0" presId="urn:microsoft.com/office/officeart/2005/8/layout/venn2"/>
    <dgm:cxn modelId="{10F50DF8-DCAC-4E5D-9014-F19F2EC36EE8}" type="presParOf" srcId="{058B6CE3-8AFE-41C8-A0A8-F31869C138A6}" destId="{11079E90-529E-4435-9F75-87AC2478FDB1}" srcOrd="1" destOrd="0" presId="urn:microsoft.com/office/officeart/2005/8/layout/venn2"/>
    <dgm:cxn modelId="{79840904-4F62-4C68-BA65-44845FFF0BC8}" type="presParOf" srcId="{45840753-8414-4EA0-A5D2-2D1EAC17CE86}" destId="{E98E0435-4277-4F89-A074-0A4C11A64B1C}" srcOrd="3" destOrd="0" presId="urn:microsoft.com/office/officeart/2005/8/layout/venn2"/>
    <dgm:cxn modelId="{81B21092-446A-4AB4-8A5D-3942F3DE9F41}" type="presParOf" srcId="{E98E0435-4277-4F89-A074-0A4C11A64B1C}" destId="{BCFA1D7A-60F3-4439-9F8F-54073020B12D}" srcOrd="0" destOrd="0" presId="urn:microsoft.com/office/officeart/2005/8/layout/venn2"/>
    <dgm:cxn modelId="{8C91BF09-3B7F-404C-8D6E-D2D567E2706A}" type="presParOf" srcId="{E98E0435-4277-4F89-A074-0A4C11A64B1C}" destId="{EEFC90A3-7141-4ED3-BF5D-794F7C6E18BA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D2F0DB-E57D-4C27-9763-BC8FA9D999C0}">
      <dsp:nvSpPr>
        <dsp:cNvPr id="0" name=""/>
        <dsp:cNvSpPr/>
      </dsp:nvSpPr>
      <dsp:spPr>
        <a:xfrm>
          <a:off x="3055129" y="0"/>
          <a:ext cx="3948748" cy="394874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Be Prayerful</a:t>
          </a:r>
        </a:p>
      </dsp:txBody>
      <dsp:txXfrm>
        <a:off x="4477468" y="197437"/>
        <a:ext cx="1104069" cy="592312"/>
      </dsp:txXfrm>
    </dsp:sp>
    <dsp:sp modelId="{9B5435A6-5305-48F4-BB7C-7868F001D4DC}">
      <dsp:nvSpPr>
        <dsp:cNvPr id="0" name=""/>
        <dsp:cNvSpPr/>
      </dsp:nvSpPr>
      <dsp:spPr>
        <a:xfrm>
          <a:off x="3541299" y="789749"/>
          <a:ext cx="3158998" cy="315899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Be Real</a:t>
          </a:r>
        </a:p>
      </dsp:txBody>
      <dsp:txXfrm>
        <a:off x="4568764" y="979289"/>
        <a:ext cx="1104069" cy="568619"/>
      </dsp:txXfrm>
    </dsp:sp>
    <dsp:sp modelId="{9B8C15F5-C341-4DE5-933A-2A2177F267CE}">
      <dsp:nvSpPr>
        <dsp:cNvPr id="0" name=""/>
        <dsp:cNvSpPr/>
      </dsp:nvSpPr>
      <dsp:spPr>
        <a:xfrm>
          <a:off x="3936174" y="1579499"/>
          <a:ext cx="2369248" cy="236924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Be Risky</a:t>
          </a:r>
        </a:p>
      </dsp:txBody>
      <dsp:txXfrm>
        <a:off x="4568764" y="1757192"/>
        <a:ext cx="1104069" cy="533080"/>
      </dsp:txXfrm>
    </dsp:sp>
    <dsp:sp modelId="{BCFA1D7A-60F3-4439-9F8F-54073020B12D}">
      <dsp:nvSpPr>
        <dsp:cNvPr id="0" name=""/>
        <dsp:cNvSpPr/>
      </dsp:nvSpPr>
      <dsp:spPr>
        <a:xfrm>
          <a:off x="4331049" y="2369248"/>
          <a:ext cx="1579499" cy="157949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Be Specific</a:t>
          </a:r>
        </a:p>
      </dsp:txBody>
      <dsp:txXfrm>
        <a:off x="4562361" y="2764123"/>
        <a:ext cx="1116874" cy="78974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D2F0DB-E57D-4C27-9763-BC8FA9D999C0}">
      <dsp:nvSpPr>
        <dsp:cNvPr id="0" name=""/>
        <dsp:cNvSpPr/>
      </dsp:nvSpPr>
      <dsp:spPr>
        <a:xfrm>
          <a:off x="3055129" y="0"/>
          <a:ext cx="3948748" cy="394874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Be Prayerful</a:t>
          </a:r>
        </a:p>
      </dsp:txBody>
      <dsp:txXfrm>
        <a:off x="4477468" y="197437"/>
        <a:ext cx="1104069" cy="592312"/>
      </dsp:txXfrm>
    </dsp:sp>
    <dsp:sp modelId="{9B5435A6-5305-48F4-BB7C-7868F001D4DC}">
      <dsp:nvSpPr>
        <dsp:cNvPr id="0" name=""/>
        <dsp:cNvSpPr/>
      </dsp:nvSpPr>
      <dsp:spPr>
        <a:xfrm>
          <a:off x="3541299" y="789749"/>
          <a:ext cx="3158998" cy="315899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Be Real</a:t>
          </a:r>
        </a:p>
      </dsp:txBody>
      <dsp:txXfrm>
        <a:off x="4568764" y="979289"/>
        <a:ext cx="1104069" cy="568619"/>
      </dsp:txXfrm>
    </dsp:sp>
    <dsp:sp modelId="{9B8C15F5-C341-4DE5-933A-2A2177F267CE}">
      <dsp:nvSpPr>
        <dsp:cNvPr id="0" name=""/>
        <dsp:cNvSpPr/>
      </dsp:nvSpPr>
      <dsp:spPr>
        <a:xfrm>
          <a:off x="3936174" y="1579499"/>
          <a:ext cx="2369248" cy="236924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Be Risky</a:t>
          </a:r>
        </a:p>
      </dsp:txBody>
      <dsp:txXfrm>
        <a:off x="4568764" y="1757192"/>
        <a:ext cx="1104069" cy="533080"/>
      </dsp:txXfrm>
    </dsp:sp>
    <dsp:sp modelId="{BCFA1D7A-60F3-4439-9F8F-54073020B12D}">
      <dsp:nvSpPr>
        <dsp:cNvPr id="0" name=""/>
        <dsp:cNvSpPr/>
      </dsp:nvSpPr>
      <dsp:spPr>
        <a:xfrm>
          <a:off x="4331049" y="2369248"/>
          <a:ext cx="1579499" cy="157949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Be Specific</a:t>
          </a:r>
        </a:p>
      </dsp:txBody>
      <dsp:txXfrm>
        <a:off x="4562361" y="2764123"/>
        <a:ext cx="1116874" cy="7897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5/20/2023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7293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5/20/2023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980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5/20/2023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331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5/20/2023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7611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5/20/2023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808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5/20/2023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1771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5/20/2023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0701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5/20/2023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302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5/20/2023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826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5/20/2023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6014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6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30">
            <a:extLst>
              <a:ext uri="{FF2B5EF4-FFF2-40B4-BE49-F238E27FC236}">
                <a16:creationId xmlns:a16="http://schemas.microsoft.com/office/drawing/2014/main" id="{F452A527-3631-41ED-858D-3777A7D14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30000" y="639097"/>
            <a:ext cx="4813072" cy="3494791"/>
          </a:xfrm>
        </p:spPr>
        <p:txBody>
          <a:bodyPr>
            <a:normAutofit/>
          </a:bodyPr>
          <a:lstStyle/>
          <a:p>
            <a:r>
              <a:rPr lang="en-US" sz="4400" dirty="0"/>
              <a:t>SCRIPTURE-CENTERED DISCIPLESHIP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5E1F2F-E259-4EA8-9FFD-3A10AF541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29999" y="4455621"/>
            <a:ext cx="4829101" cy="1238616"/>
          </a:xfrm>
        </p:spPr>
        <p:txBody>
          <a:bodyPr>
            <a:normAutofit/>
          </a:bodyPr>
          <a:lstStyle/>
          <a:p>
            <a:r>
              <a:rPr lang="en-US" dirty="0"/>
              <a:t>Lindsay </a:t>
            </a:r>
            <a:r>
              <a:rPr lang="en-US" dirty="0" err="1"/>
              <a:t>olesberg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940CBE3-3F91-419A-A649-32AB388ECA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5"/>
          <a:stretch/>
        </p:blipFill>
        <p:spPr>
          <a:xfrm>
            <a:off x="1" y="10"/>
            <a:ext cx="6096000" cy="6857990"/>
          </a:xfrm>
          <a:prstGeom prst="rect">
            <a:avLst/>
          </a:prstGeom>
        </p:spPr>
      </p:pic>
      <p:cxnSp>
        <p:nvCxnSpPr>
          <p:cNvPr id="38" name="Straight Connector 32">
            <a:extLst>
              <a:ext uri="{FF2B5EF4-FFF2-40B4-BE49-F238E27FC236}">
                <a16:creationId xmlns:a16="http://schemas.microsoft.com/office/drawing/2014/main" id="{D28A9C89-B313-458F-9C85-515930A51A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805053" y="4294754"/>
            <a:ext cx="43891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5915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2B3065-95CE-1DAC-4FB1-2A20DA1F7E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PERSONAL REFLECTION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36936A-D317-20F9-D520-D0082CDEBB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In your context, what are specific barriers to Christians growing as disciples?</a:t>
            </a:r>
          </a:p>
        </p:txBody>
      </p:sp>
    </p:spTree>
    <p:extLst>
      <p:ext uri="{BB962C8B-B14F-4D97-AF65-F5344CB8AC3E}">
        <p14:creationId xmlns:p14="http://schemas.microsoft.com/office/powerpoint/2010/main" val="13607343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670BE9-7A0E-DAA4-850F-74446E4FDE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SMALL GROUP #2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D947E5-59F0-8251-CCDF-440E21ACFA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b="1" dirty="0"/>
              <a:t>Describe barriers in your context.</a:t>
            </a:r>
          </a:p>
          <a:p>
            <a:r>
              <a:rPr lang="en-US" sz="3600" b="1" dirty="0"/>
              <a:t>What can a disciple-maker do to overcome those barriers?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52485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670BE9-7A0E-DAA4-850F-74446E4FDE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OVERCOMING BARRIERS TO GROWTH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D947E5-59F0-8251-CCDF-440E21ACFA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15619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86F8C6-2446-9665-59CD-10C4537D9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INTENTIONAL RESPONSE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86B05D03-7686-7F32-34E8-9384BFB16D4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11650924"/>
              </p:ext>
            </p:extLst>
          </p:nvPr>
        </p:nvGraphicFramePr>
        <p:xfrm>
          <a:off x="1096963" y="2108200"/>
          <a:ext cx="10058400" cy="3749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84717">
                  <a:extLst>
                    <a:ext uri="{9D8B030D-6E8A-4147-A177-3AD203B41FA5}">
                      <a16:colId xmlns:a16="http://schemas.microsoft.com/office/drawing/2014/main" val="153022512"/>
                    </a:ext>
                  </a:extLst>
                </a:gridCol>
                <a:gridCol w="7873683">
                  <a:extLst>
                    <a:ext uri="{9D8B030D-6E8A-4147-A177-3AD203B41FA5}">
                      <a16:colId xmlns:a16="http://schemas.microsoft.com/office/drawing/2014/main" val="24617468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b="1" dirty="0"/>
                        <a:t>Area of Life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49331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/>
                        <a:t>GOD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What does this passage show about God’s character or purposes?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18165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/>
                        <a:t>SELF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Is there an example to follow or avoid?</a:t>
                      </a:r>
                    </a:p>
                    <a:p>
                      <a:r>
                        <a:rPr lang="en-US" sz="2400" b="1" dirty="0"/>
                        <a:t>How does this passage challenge me to repent, trust or act?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42644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/>
                        <a:t>RELATIONSHIPS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What problem between people is being addressed in this passage?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27570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/>
                        <a:t>MISSION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What does this passage reveal about God’s purposes in the world?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8605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00953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80AA91-B766-930C-5FC5-E9A6259EA3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INTENTIONAL RESPONSE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8B140A4-DADF-02F0-2823-D307E24D3FE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4349924"/>
              </p:ext>
            </p:extLst>
          </p:nvPr>
        </p:nvGraphicFramePr>
        <p:xfrm>
          <a:off x="1096963" y="1920240"/>
          <a:ext cx="10241598" cy="39487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657059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80AA91-B766-930C-5FC5-E9A6259EA3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APPLYING MALACHI 1:1-14</a:t>
            </a:r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8B140A4-DADF-02F0-2823-D307E24D3FE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096963" y="1920240"/>
          <a:ext cx="10241598" cy="39487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915881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0CA51B-26B2-9D31-68FF-2EC3151513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DISCIPLES ARE SHAPED BY SCRIPTURE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4FB83D-D916-D4C8-A05D-7F876ADA44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marR="0" lvl="1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i="1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“Everyone who hears these words of mine and does them will be like a wise man who built his house on the rock.”  </a:t>
            </a:r>
            <a:r>
              <a:rPr lang="en-US" sz="36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Matthew 7:24</a:t>
            </a:r>
          </a:p>
          <a:p>
            <a:pPr marL="457200" indent="-457200">
              <a:buFont typeface="+mj-lt"/>
              <a:buAutoNum type="arabicPeriod"/>
            </a:pP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15812330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0CA51B-26B2-9D31-68FF-2EC3151513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DISCIPLES ARE SHAPED BY SCRIPTURE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4FB83D-D916-D4C8-A05D-7F876ADA44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marR="0" lvl="1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i="1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“If you hold to my teaching, you are really my disciples.”</a:t>
            </a:r>
            <a:r>
              <a:rPr lang="en-US" sz="36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John 8:31</a:t>
            </a:r>
          </a:p>
          <a:p>
            <a:pPr marL="457200" indent="-457200">
              <a:buFont typeface="+mj-lt"/>
              <a:buAutoNum type="arabicPeriod"/>
            </a:pP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11602930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0CA51B-26B2-9D31-68FF-2EC3151513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DISCIPLES ARE SHAPED BY SCRIPTURE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4FB83D-D916-D4C8-A05D-7F876ADA44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marR="0" lvl="1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i="1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“This is to my Father’s glory, that you bear much fruit, showing yourselves to be my disciples.”</a:t>
            </a:r>
            <a:r>
              <a:rPr lang="en-US" sz="36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</a:p>
          <a:p>
            <a:pPr marL="457200" marR="0" lvl="1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John 15:8</a:t>
            </a:r>
          </a:p>
          <a:p>
            <a:pPr marL="457200" indent="-457200">
              <a:buFont typeface="+mj-lt"/>
              <a:buAutoNum type="arabicPeriod"/>
            </a:pP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13313967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0CA51B-26B2-9D31-68FF-2EC3151513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DISCIPLES ARE SHAPED BY SCRIPTURE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4FB83D-D916-D4C8-A05D-7F876ADA44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marR="0" lvl="1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3600" i="1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“Therefore go and make disciples of all nations…teaching them to obey everything I have commanded you.” </a:t>
            </a:r>
            <a:r>
              <a:rPr lang="en-US" sz="36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Matthew 28:19-20</a:t>
            </a:r>
          </a:p>
          <a:p>
            <a:pPr marL="457200" indent="-457200">
              <a:buFont typeface="+mj-lt"/>
              <a:buAutoNum type="arabicPeriod"/>
            </a:pP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27258731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7E599F-1E6C-B907-EC4F-92E41E9BA4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MATURITY IS NOT GUARANTEED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52D695C-E87F-C5E4-FC41-B414FD5F5C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6536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61" name="Rectangle 2054">
            <a:extLst>
              <a:ext uri="{FF2B5EF4-FFF2-40B4-BE49-F238E27FC236}">
                <a16:creationId xmlns:a16="http://schemas.microsoft.com/office/drawing/2014/main" id="{13BCCAE5-A35B-4B66-A4A7-E23C34A403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1D87B2-ECEA-2C8D-7B4F-EFBBA45BAC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975361"/>
            <a:ext cx="10058400" cy="2987040"/>
          </a:xfrm>
        </p:spPr>
        <p:txBody>
          <a:bodyPr>
            <a:normAutofit/>
          </a:bodyPr>
          <a:lstStyle/>
          <a:p>
            <a:r>
              <a:rPr lang="en-US" dirty="0"/>
              <a:t>JESUS INTERPRETS </a:t>
            </a:r>
            <a:br>
              <a:rPr lang="en-US" dirty="0"/>
            </a:br>
            <a:r>
              <a:rPr lang="en-US" dirty="0"/>
              <a:t>THE CHALLENGE:</a:t>
            </a:r>
            <a:br>
              <a:rPr lang="en-US" dirty="0"/>
            </a:br>
            <a:br>
              <a:rPr lang="en-US" dirty="0"/>
            </a:br>
            <a:r>
              <a:rPr lang="en-US" dirty="0"/>
              <a:t>MARK 4:1-20</a:t>
            </a:r>
          </a:p>
        </p:txBody>
      </p:sp>
      <p:cxnSp>
        <p:nvCxnSpPr>
          <p:cNvPr id="2062" name="Straight Connector 2056">
            <a:extLst>
              <a:ext uri="{FF2B5EF4-FFF2-40B4-BE49-F238E27FC236}">
                <a16:creationId xmlns:a16="http://schemas.microsoft.com/office/drawing/2014/main" id="{6987BDFB-DE64-4B56-B44F-45FAE19FA9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895846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63" name="Rectangle 2058">
            <a:extLst>
              <a:ext uri="{FF2B5EF4-FFF2-40B4-BE49-F238E27FC236}">
                <a16:creationId xmlns:a16="http://schemas.microsoft.com/office/drawing/2014/main" id="{CB06839E-D8C3-4A74-BA2B-3B97E7B2CD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34F76C76-0682-D709-F7CA-97EE339594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16200000">
            <a:off x="7078671" y="1230585"/>
            <a:ext cx="4659439" cy="3494579"/>
          </a:xfrm>
        </p:spPr>
      </p:pic>
    </p:spTree>
    <p:extLst>
      <p:ext uri="{BB962C8B-B14F-4D97-AF65-F5344CB8AC3E}">
        <p14:creationId xmlns:p14="http://schemas.microsoft.com/office/powerpoint/2010/main" val="31547602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A72B82-3FA8-306E-0404-FBB18EBE1E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 4:1-20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B7CCDD-7CAD-48C0-4A2A-062051DF7A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200" b="1" dirty="0"/>
              <a:t>How does Jesus describe…?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3000" b="1" dirty="0"/>
              <a:t> Farmer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3000" b="1" dirty="0"/>
              <a:t> Miracle seed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3000" b="1" dirty="0"/>
              <a:t> Hard soil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3000" b="1" dirty="0"/>
              <a:t> Rocky soil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3000" b="1" dirty="0"/>
              <a:t> Thorny soil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3000" b="1" dirty="0"/>
              <a:t> Good soil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9289298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61" name="Rectangle 2054">
            <a:extLst>
              <a:ext uri="{FF2B5EF4-FFF2-40B4-BE49-F238E27FC236}">
                <a16:creationId xmlns:a16="http://schemas.microsoft.com/office/drawing/2014/main" id="{13BCCAE5-A35B-4B66-A4A7-E23C34A403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1D87B2-ECEA-2C8D-7B4F-EFBBA45BAC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US" dirty="0"/>
              <a:t>SMALL GROUP #1</a:t>
            </a:r>
          </a:p>
        </p:txBody>
      </p:sp>
      <p:cxnSp>
        <p:nvCxnSpPr>
          <p:cNvPr id="2062" name="Straight Connector 2056">
            <a:extLst>
              <a:ext uri="{FF2B5EF4-FFF2-40B4-BE49-F238E27FC236}">
                <a16:creationId xmlns:a16="http://schemas.microsoft.com/office/drawing/2014/main" id="{6987BDFB-DE64-4B56-B44F-45FAE19FA9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895846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63" name="Rectangle 2058">
            <a:extLst>
              <a:ext uri="{FF2B5EF4-FFF2-40B4-BE49-F238E27FC236}">
                <a16:creationId xmlns:a16="http://schemas.microsoft.com/office/drawing/2014/main" id="{CB06839E-D8C3-4A74-BA2B-3B97E7B2CD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34F76C76-0682-D709-F7CA-97EE339594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16200000">
            <a:off x="7078671" y="1230585"/>
            <a:ext cx="4659439" cy="3494579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22394F4-C8DD-68A6-F141-A70D5F8C6643}"/>
              </a:ext>
            </a:extLst>
          </p:cNvPr>
          <p:cNvSpPr txBox="1"/>
          <p:nvPr/>
        </p:nvSpPr>
        <p:spPr>
          <a:xfrm>
            <a:off x="1193532" y="2326639"/>
            <a:ext cx="583719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3200" dirty="0"/>
              <a:t> </a:t>
            </a:r>
            <a:r>
              <a:rPr lang="en-US" sz="3200" b="1" dirty="0"/>
              <a:t>The farmer who scatters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b="1" dirty="0"/>
              <a:t> Miracle seed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b="1" dirty="0"/>
              <a:t> Hard soil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b="1" dirty="0"/>
              <a:t> Rocky soil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b="1" dirty="0"/>
              <a:t> Thorny soil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b="1" dirty="0"/>
              <a:t> Good soil</a:t>
            </a:r>
          </a:p>
        </p:txBody>
      </p:sp>
    </p:spTree>
    <p:extLst>
      <p:ext uri="{BB962C8B-B14F-4D97-AF65-F5344CB8AC3E}">
        <p14:creationId xmlns:p14="http://schemas.microsoft.com/office/powerpoint/2010/main" val="4057489658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VTI">
  <a:themeElements>
    <a:clrScheme name="">
      <a:dk1>
        <a:srgbClr val="000000"/>
      </a:dk1>
      <a:lt1>
        <a:srgbClr val="FFFFFF"/>
      </a:lt1>
      <a:dk2>
        <a:srgbClr val="243541"/>
      </a:dk2>
      <a:lt2>
        <a:srgbClr val="E2E5E8"/>
      </a:lt2>
      <a:accent1>
        <a:srgbClr val="E88B33"/>
      </a:accent1>
      <a:accent2>
        <a:srgbClr val="AEA33A"/>
      </a:accent2>
      <a:accent3>
        <a:srgbClr val="8CAB4A"/>
      </a:accent3>
      <a:accent4>
        <a:srgbClr val="57B636"/>
      </a:accent4>
      <a:accent5>
        <a:srgbClr val="2EBA43"/>
      </a:accent5>
      <a:accent6>
        <a:srgbClr val="33B67D"/>
      </a:accent6>
      <a:hlink>
        <a:srgbClr val="5F84A8"/>
      </a:hlink>
      <a:folHlink>
        <a:srgbClr val="7F7F7F"/>
      </a:folHlink>
    </a:clrScheme>
    <a:fontScheme name="Retrospect">
      <a:majorFont>
        <a:latin typeface="Georgia Pro Cond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Speak Pro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ppt/theme/themeOverride1.xml><?xml version="1.0" encoding="utf-8"?>
<a:themeOverride xmlns:a="http://schemas.openxmlformats.org/drawingml/2006/main">
  <a:clrScheme name="Custom 40">
    <a:dk1>
      <a:sysClr val="windowText" lastClr="000000"/>
    </a:dk1>
    <a:lt1>
      <a:sysClr val="window" lastClr="FFFFFF"/>
    </a:lt1>
    <a:dk2>
      <a:srgbClr val="545D57"/>
    </a:dk2>
    <a:lt2>
      <a:srgbClr val="EBEBE8"/>
    </a:lt2>
    <a:accent1>
      <a:srgbClr val="579858"/>
    </a:accent1>
    <a:accent2>
      <a:srgbClr val="ED583E"/>
    </a:accent2>
    <a:accent3>
      <a:srgbClr val="D3BA59"/>
    </a:accent3>
    <a:accent4>
      <a:srgbClr val="4C94AC"/>
    </a:accent4>
    <a:accent5>
      <a:srgbClr val="A09E84"/>
    </a:accent5>
    <a:accent6>
      <a:srgbClr val="FC7D4A"/>
    </a:accent6>
    <a:hlink>
      <a:srgbClr val="04A2DA"/>
    </a:hlink>
    <a:folHlink>
      <a:srgbClr val="8080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F3CD65D-61A5-43C9-A837-6EC73C7DA8AB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16377351-63A1-4C2E-8C9A-66CDD70F16A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1F006B4-A9E1-4F39-85C8-FB836F91934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{7B24706B-2116-426F-8882-F39319A50E19}tf11437505_win32</Template>
  <TotalTime>635</TotalTime>
  <Words>300</Words>
  <Application>Microsoft Office PowerPoint</Application>
  <PresentationFormat>Widescreen</PresentationFormat>
  <Paragraphs>55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Calibri</vt:lpstr>
      <vt:lpstr>Georgia Pro Cond Light</vt:lpstr>
      <vt:lpstr>Speak Pro</vt:lpstr>
      <vt:lpstr>Wingdings</vt:lpstr>
      <vt:lpstr>RetrospectVTI</vt:lpstr>
      <vt:lpstr>SCRIPTURE-CENTERED DISCIPLESHIP</vt:lpstr>
      <vt:lpstr>DISCIPLES ARE SHAPED BY SCRIPTURE</vt:lpstr>
      <vt:lpstr>DISCIPLES ARE SHAPED BY SCRIPTURE</vt:lpstr>
      <vt:lpstr>DISCIPLES ARE SHAPED BY SCRIPTURE</vt:lpstr>
      <vt:lpstr>DISCIPLES ARE SHAPED BY SCRIPTURE</vt:lpstr>
      <vt:lpstr>MATURITY IS NOT GUARANTEED</vt:lpstr>
      <vt:lpstr>JESUS INTERPRETS  THE CHALLENGE:  MARK 4:1-20</vt:lpstr>
      <vt:lpstr>MARK 4:1-20</vt:lpstr>
      <vt:lpstr>SMALL GROUP #1</vt:lpstr>
      <vt:lpstr>PERSONAL REFLECTION </vt:lpstr>
      <vt:lpstr>SMALL GROUP #2</vt:lpstr>
      <vt:lpstr>OVERCOMING BARRIERS TO GROWTH</vt:lpstr>
      <vt:lpstr>INTENTIONAL RESPONSE</vt:lpstr>
      <vt:lpstr>INTENTIONAL RESPONSE</vt:lpstr>
      <vt:lpstr>APPLYING MALACHI 1:1-14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DISCERNING GOD’S WILL</dc:title>
  <dc:creator>Lindsay Olesberg</dc:creator>
  <cp:lastModifiedBy>Lindsay Olesberg</cp:lastModifiedBy>
  <cp:revision>40</cp:revision>
  <dcterms:created xsi:type="dcterms:W3CDTF">2022-12-30T14:47:27Z</dcterms:created>
  <dcterms:modified xsi:type="dcterms:W3CDTF">2023-05-20T16:14:42Z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