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34" r:id="rId2"/>
    <p:sldId id="335" r:id="rId3"/>
    <p:sldId id="336" r:id="rId4"/>
    <p:sldId id="337" r:id="rId5"/>
    <p:sldId id="338" r:id="rId6"/>
    <p:sldId id="339" r:id="rId7"/>
    <p:sldId id="340" r:id="rId8"/>
    <p:sldId id="341" r:id="rId9"/>
    <p:sldId id="342" r:id="rId10"/>
    <p:sldId id="343" r:id="rId11"/>
    <p:sldId id="344" r:id="rId12"/>
    <p:sldId id="347" r:id="rId13"/>
    <p:sldId id="345" r:id="rId14"/>
    <p:sldId id="348" r:id="rId15"/>
    <p:sldId id="349" r:id="rId16"/>
    <p:sldId id="34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3"/>
    <p:restoredTop sz="91570"/>
  </p:normalViewPr>
  <p:slideViewPr>
    <p:cSldViewPr snapToGrid="0" snapToObjects="1">
      <p:cViewPr varScale="1">
        <p:scale>
          <a:sx n="153" d="100"/>
          <a:sy n="153" d="100"/>
        </p:scale>
        <p:origin x="624"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DE67F-4CE3-2D47-B15F-60DB32CCA246}" type="datetimeFigureOut">
              <a:rPr lang="en-US" smtClean="0"/>
              <a:t>5/21/23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0CC94-B7EF-3C48-80F9-3D60D8656F88}" type="slidenum">
              <a:rPr lang="en-US" smtClean="0"/>
              <a:t>‹#›</a:t>
            </a:fld>
            <a:endParaRPr lang="en-US"/>
          </a:p>
        </p:txBody>
      </p:sp>
    </p:spTree>
    <p:extLst>
      <p:ext uri="{BB962C8B-B14F-4D97-AF65-F5344CB8AC3E}">
        <p14:creationId xmlns:p14="http://schemas.microsoft.com/office/powerpoint/2010/main" val="4213735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0598AC-816A-A742-904D-FF4AFD49E93C}"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10894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598AC-816A-A742-904D-FF4AFD49E93C}"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107959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598AC-816A-A742-904D-FF4AFD49E93C}"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41940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0598AC-816A-A742-904D-FF4AFD49E93C}"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123062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598AC-816A-A742-904D-FF4AFD49E93C}" type="datetimeFigureOut">
              <a:rPr lang="en-US" smtClean="0"/>
              <a:t>5/21/23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317441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598AC-816A-A742-904D-FF4AFD49E93C}" type="datetimeFigureOut">
              <a:rPr lang="en-US" smtClean="0"/>
              <a:t>5/21/23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166448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598AC-816A-A742-904D-FF4AFD49E93C}" type="datetimeFigureOut">
              <a:rPr lang="en-US" smtClean="0"/>
              <a:t>5/21/23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57797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598AC-816A-A742-904D-FF4AFD49E93C}" type="datetimeFigureOut">
              <a:rPr lang="en-US" smtClean="0"/>
              <a:t>5/21/23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39187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598AC-816A-A742-904D-FF4AFD49E93C}" type="datetimeFigureOut">
              <a:rPr lang="en-US" smtClean="0"/>
              <a:t>5/21/23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146576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598AC-816A-A742-904D-FF4AFD49E93C}" type="datetimeFigureOut">
              <a:rPr lang="en-US" smtClean="0"/>
              <a:t>5/21/23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363325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598AC-816A-A742-904D-FF4AFD49E93C}" type="datetimeFigureOut">
              <a:rPr lang="en-US" smtClean="0"/>
              <a:t>5/21/23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05D1D-A725-D949-AB01-71AABFAB6311}" type="slidenum">
              <a:rPr lang="en-US" smtClean="0"/>
              <a:t>‹#›</a:t>
            </a:fld>
            <a:endParaRPr lang="en-US"/>
          </a:p>
        </p:txBody>
      </p:sp>
    </p:spTree>
    <p:extLst>
      <p:ext uri="{BB962C8B-B14F-4D97-AF65-F5344CB8AC3E}">
        <p14:creationId xmlns:p14="http://schemas.microsoft.com/office/powerpoint/2010/main" val="209851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98AC-816A-A742-904D-FF4AFD49E93C}" type="datetimeFigureOut">
              <a:rPr lang="en-US" smtClean="0"/>
              <a:t>5/21/23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05D1D-A725-D949-AB01-71AABFAB6311}" type="slidenum">
              <a:rPr lang="en-US" smtClean="0"/>
              <a:t>‹#›</a:t>
            </a:fld>
            <a:endParaRPr lang="en-US"/>
          </a:p>
        </p:txBody>
      </p:sp>
    </p:spTree>
    <p:extLst>
      <p:ext uri="{BB962C8B-B14F-4D97-AF65-F5344CB8AC3E}">
        <p14:creationId xmlns:p14="http://schemas.microsoft.com/office/powerpoint/2010/main" val="209390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lstStyle/>
          <a:p>
            <a:endParaRPr lang="en-US" dirty="0"/>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81054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The goal?  </a:t>
            </a:r>
            <a:r>
              <a:rPr lang="en-US" b="1">
                <a:solidFill>
                  <a:schemeClr val="bg1"/>
                </a:solidFill>
              </a:rPr>
              <a:t>Col 1:9-12</a:t>
            </a:r>
            <a:endParaRPr lang="en-US" b="1" dirty="0">
              <a:solidFill>
                <a:schemeClr val="bg1"/>
              </a:solidFill>
            </a:endParaRP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be </a:t>
            </a:r>
            <a:r>
              <a:rPr lang="en-US" dirty="0">
                <a:solidFill>
                  <a:srgbClr val="FFC000"/>
                </a:solidFill>
              </a:rPr>
              <a:t>filled with the knowledge of his will </a:t>
            </a:r>
            <a:r>
              <a:rPr lang="en-US" dirty="0">
                <a:solidFill>
                  <a:schemeClr val="bg1"/>
                </a:solidFill>
              </a:rPr>
              <a:t>in all spiritual wisdom and understanding,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103193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The goal?  Col 1:9-12</a:t>
            </a: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be </a:t>
            </a:r>
            <a:r>
              <a:rPr lang="en-US" dirty="0">
                <a:solidFill>
                  <a:srgbClr val="FFC000"/>
                </a:solidFill>
              </a:rPr>
              <a:t>filled with the knowledge of his will </a:t>
            </a:r>
            <a:r>
              <a:rPr lang="en-US" dirty="0">
                <a:solidFill>
                  <a:schemeClr val="bg1"/>
                </a:solidFill>
              </a:rPr>
              <a:t>in all spiritual wisdom and understanding, </a:t>
            </a:r>
            <a:r>
              <a:rPr lang="en-US" baseline="30000" dirty="0">
                <a:solidFill>
                  <a:schemeClr val="bg1"/>
                </a:solidFill>
              </a:rPr>
              <a:t>10 </a:t>
            </a:r>
            <a:r>
              <a:rPr lang="en-US" dirty="0">
                <a:solidFill>
                  <a:schemeClr val="bg1"/>
                </a:solidFill>
              </a:rPr>
              <a:t>so as to </a:t>
            </a:r>
            <a:r>
              <a:rPr lang="en-US" dirty="0">
                <a:solidFill>
                  <a:srgbClr val="FFC000"/>
                </a:solidFill>
              </a:rPr>
              <a:t>walk in a manner worthy of the Lord</a:t>
            </a:r>
            <a:r>
              <a:rPr lang="en-US" dirty="0">
                <a:solidFill>
                  <a:schemeClr val="bg1"/>
                </a:solidFill>
              </a:rPr>
              <a:t>, fully pleasing to him:</a:t>
            </a:r>
            <a:endParaRPr lang="en-US" baseline="30000" dirty="0">
              <a:solidFill>
                <a:schemeClr val="bg1"/>
              </a:solidFill>
            </a:endParaRPr>
          </a:p>
          <a:p>
            <a:pPr marL="0" indent="0">
              <a:buNone/>
            </a:pPr>
            <a:endParaRPr lang="en-US" dirty="0">
              <a:solidFill>
                <a:schemeClr val="bg1"/>
              </a:solidFill>
            </a:endParaRP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00565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The goal?  Col 1:9-12</a:t>
            </a: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be </a:t>
            </a:r>
            <a:r>
              <a:rPr lang="en-US" dirty="0">
                <a:solidFill>
                  <a:srgbClr val="FFC000"/>
                </a:solidFill>
              </a:rPr>
              <a:t>filled with the knowledge of his will </a:t>
            </a:r>
            <a:r>
              <a:rPr lang="en-US" dirty="0">
                <a:solidFill>
                  <a:schemeClr val="bg1"/>
                </a:solidFill>
              </a:rPr>
              <a:t>in all spiritual wisdom and understanding, </a:t>
            </a:r>
            <a:r>
              <a:rPr lang="en-US" baseline="30000" dirty="0">
                <a:solidFill>
                  <a:schemeClr val="bg1"/>
                </a:solidFill>
              </a:rPr>
              <a:t>10 </a:t>
            </a:r>
            <a:r>
              <a:rPr lang="en-US" dirty="0">
                <a:solidFill>
                  <a:schemeClr val="bg1"/>
                </a:solidFill>
              </a:rPr>
              <a:t>so as to </a:t>
            </a:r>
            <a:r>
              <a:rPr lang="en-US" dirty="0">
                <a:solidFill>
                  <a:srgbClr val="FFC000"/>
                </a:solidFill>
              </a:rPr>
              <a:t>walk in a manner worthy of the Lord</a:t>
            </a:r>
            <a:r>
              <a:rPr lang="en-US" dirty="0">
                <a:solidFill>
                  <a:schemeClr val="bg1"/>
                </a:solidFill>
              </a:rPr>
              <a:t>, fully pleasing to him: </a:t>
            </a:r>
            <a:r>
              <a:rPr lang="en-US" dirty="0">
                <a:solidFill>
                  <a:srgbClr val="FFC000"/>
                </a:solidFill>
              </a:rPr>
              <a:t>bearing fruit in every good work </a:t>
            </a:r>
            <a:r>
              <a:rPr lang="en-US" dirty="0">
                <a:solidFill>
                  <a:schemeClr val="bg1"/>
                </a:solidFill>
              </a:rPr>
              <a:t>and increasing in the knowledge of God; </a:t>
            </a:r>
            <a:endParaRPr lang="en-US" baseline="30000" dirty="0">
              <a:solidFill>
                <a:schemeClr val="bg1"/>
              </a:solidFill>
            </a:endParaRPr>
          </a:p>
          <a:p>
            <a:pPr marL="0" indent="0">
              <a:buNone/>
            </a:pPr>
            <a:endParaRPr lang="en-US" dirty="0">
              <a:solidFill>
                <a:schemeClr val="bg1"/>
              </a:solidFill>
            </a:endParaRP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9905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The goal?  Col 1:9-12</a:t>
            </a: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be filled with the knowledge of his will in all spiritual wisdom and understanding, </a:t>
            </a:r>
            <a:r>
              <a:rPr lang="en-US" baseline="30000" dirty="0">
                <a:solidFill>
                  <a:schemeClr val="bg1"/>
                </a:solidFill>
              </a:rPr>
              <a:t>10 </a:t>
            </a:r>
            <a:r>
              <a:rPr lang="en-US" dirty="0">
                <a:solidFill>
                  <a:schemeClr val="bg1"/>
                </a:solidFill>
              </a:rPr>
              <a:t>so as to walk in a manner worthy of the Lord, fully pleasing to him: bearing fruit in every good work and increasing in the knowledge of God; </a:t>
            </a:r>
            <a:r>
              <a:rPr lang="en-US" baseline="30000" dirty="0">
                <a:solidFill>
                  <a:schemeClr val="bg1"/>
                </a:solidFill>
              </a:rPr>
              <a:t>11 </a:t>
            </a:r>
            <a:r>
              <a:rPr lang="en-US" dirty="0">
                <a:solidFill>
                  <a:srgbClr val="FFC000"/>
                </a:solidFill>
              </a:rPr>
              <a:t>being strengthened with all power</a:t>
            </a:r>
            <a:r>
              <a:rPr lang="en-US" dirty="0">
                <a:solidFill>
                  <a:schemeClr val="bg1"/>
                </a:solidFill>
              </a:rPr>
              <a:t>, according to his glorious might,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110820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The goal?  Col 1:9-12</a:t>
            </a: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be filled with the knowledge of his will in all spiritual wisdom and understanding, </a:t>
            </a:r>
            <a:r>
              <a:rPr lang="en-US" baseline="30000" dirty="0">
                <a:solidFill>
                  <a:schemeClr val="bg1"/>
                </a:solidFill>
              </a:rPr>
              <a:t>10 </a:t>
            </a:r>
            <a:r>
              <a:rPr lang="en-US" dirty="0">
                <a:solidFill>
                  <a:schemeClr val="bg1"/>
                </a:solidFill>
              </a:rPr>
              <a:t>so as to walk in a manner worthy of the Lord, fully pleasing to him: bearing fruit in every good work and increasing in the knowledge of God; </a:t>
            </a:r>
            <a:r>
              <a:rPr lang="en-US" baseline="30000" dirty="0">
                <a:solidFill>
                  <a:schemeClr val="bg1"/>
                </a:solidFill>
              </a:rPr>
              <a:t>11 </a:t>
            </a:r>
            <a:r>
              <a:rPr lang="en-US" dirty="0">
                <a:solidFill>
                  <a:srgbClr val="FFC000"/>
                </a:solidFill>
              </a:rPr>
              <a:t>being strengthened with all power</a:t>
            </a:r>
            <a:r>
              <a:rPr lang="en-US" dirty="0">
                <a:solidFill>
                  <a:schemeClr val="bg1"/>
                </a:solidFill>
              </a:rPr>
              <a:t>, according to his glorious might, for all </a:t>
            </a:r>
            <a:r>
              <a:rPr lang="en-US" dirty="0">
                <a:solidFill>
                  <a:srgbClr val="FFC000"/>
                </a:solidFill>
              </a:rPr>
              <a:t>endurance and patience with joy</a:t>
            </a:r>
            <a:r>
              <a:rPr lang="en-US" dirty="0">
                <a:solidFill>
                  <a:schemeClr val="bg1"/>
                </a:solidFill>
              </a:rPr>
              <a:t>;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245229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fontScale="92500"/>
          </a:bodyPr>
          <a:lstStyle/>
          <a:p>
            <a:pPr marL="0" indent="0">
              <a:buNone/>
            </a:pPr>
            <a:r>
              <a:rPr lang="en-US" b="1" dirty="0">
                <a:solidFill>
                  <a:schemeClr val="bg1"/>
                </a:solidFill>
              </a:rPr>
              <a:t>The goal?  Col 1:9-12</a:t>
            </a: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be filled with the knowledge of his will in all spiritual wisdom and understanding, </a:t>
            </a:r>
            <a:r>
              <a:rPr lang="en-US" baseline="30000" dirty="0">
                <a:solidFill>
                  <a:schemeClr val="bg1"/>
                </a:solidFill>
              </a:rPr>
              <a:t>10 </a:t>
            </a:r>
            <a:r>
              <a:rPr lang="en-US" dirty="0">
                <a:solidFill>
                  <a:schemeClr val="bg1"/>
                </a:solidFill>
              </a:rPr>
              <a:t>so as to walk in a manner worthy of the Lord, fully pleasing to him: bearing fruit in every good work and increasing in the knowledge of God; </a:t>
            </a:r>
            <a:r>
              <a:rPr lang="en-US" baseline="30000" dirty="0">
                <a:solidFill>
                  <a:schemeClr val="bg1"/>
                </a:solidFill>
              </a:rPr>
              <a:t>11 </a:t>
            </a:r>
            <a:r>
              <a:rPr lang="en-US" dirty="0">
                <a:solidFill>
                  <a:srgbClr val="FFC000"/>
                </a:solidFill>
              </a:rPr>
              <a:t>being strengthened with all power</a:t>
            </a:r>
            <a:r>
              <a:rPr lang="en-US" dirty="0">
                <a:solidFill>
                  <a:schemeClr val="bg1"/>
                </a:solidFill>
              </a:rPr>
              <a:t>, according to his glorious might, for all </a:t>
            </a:r>
            <a:r>
              <a:rPr lang="en-US" dirty="0">
                <a:solidFill>
                  <a:srgbClr val="FFC000"/>
                </a:solidFill>
              </a:rPr>
              <a:t>endurance and patience with joy</a:t>
            </a:r>
            <a:r>
              <a:rPr lang="en-US" dirty="0">
                <a:solidFill>
                  <a:schemeClr val="bg1"/>
                </a:solidFill>
              </a:rPr>
              <a:t>; </a:t>
            </a:r>
            <a:r>
              <a:rPr lang="en-US" baseline="30000" dirty="0">
                <a:solidFill>
                  <a:schemeClr val="bg1"/>
                </a:solidFill>
              </a:rPr>
              <a:t>12 </a:t>
            </a:r>
            <a:r>
              <a:rPr lang="en-US" dirty="0">
                <a:solidFill>
                  <a:srgbClr val="FFC000"/>
                </a:solidFill>
              </a:rPr>
              <a:t>giving thanks to the Father</a:t>
            </a:r>
            <a:r>
              <a:rPr lang="en-US" dirty="0">
                <a:solidFill>
                  <a:schemeClr val="bg1"/>
                </a:solidFill>
              </a:rPr>
              <a:t>, who has qualified you to share in the inheritance of the saints in light.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406084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fontScale="92500"/>
          </a:bodyPr>
          <a:lstStyle/>
          <a:p>
            <a:pPr marL="0" indent="0">
              <a:buNone/>
            </a:pPr>
            <a:r>
              <a:rPr lang="en-US" b="1" dirty="0">
                <a:solidFill>
                  <a:schemeClr val="bg1"/>
                </a:solidFill>
              </a:rPr>
              <a:t>The goal?  Col 1:9-12</a:t>
            </a:r>
          </a:p>
          <a:p>
            <a:pPr marL="0" indent="0">
              <a:buNone/>
            </a:pPr>
            <a:r>
              <a:rPr lang="en-US" baseline="30000" dirty="0">
                <a:solidFill>
                  <a:schemeClr val="bg1"/>
                </a:solidFill>
              </a:rPr>
              <a:t>9 </a:t>
            </a:r>
            <a:r>
              <a:rPr lang="en-US" dirty="0">
                <a:solidFill>
                  <a:schemeClr val="bg1"/>
                </a:solidFill>
              </a:rPr>
              <a:t>And so, from the day we heard, we have not ceased to pray for you, asking that you may </a:t>
            </a:r>
            <a:r>
              <a:rPr lang="en-US" dirty="0">
                <a:solidFill>
                  <a:srgbClr val="FF0000"/>
                </a:solidFill>
              </a:rPr>
              <a:t>be filled with the knowledge of his will</a:t>
            </a:r>
            <a:r>
              <a:rPr lang="en-US" dirty="0">
                <a:solidFill>
                  <a:schemeClr val="bg1"/>
                </a:solidFill>
              </a:rPr>
              <a:t> in all spiritual wisdom and understanding, </a:t>
            </a:r>
            <a:r>
              <a:rPr lang="en-US" baseline="30000" dirty="0">
                <a:solidFill>
                  <a:schemeClr val="bg1"/>
                </a:solidFill>
              </a:rPr>
              <a:t>10 </a:t>
            </a:r>
            <a:r>
              <a:rPr lang="en-US" dirty="0">
                <a:solidFill>
                  <a:schemeClr val="bg1"/>
                </a:solidFill>
              </a:rPr>
              <a:t>so as to </a:t>
            </a:r>
            <a:r>
              <a:rPr lang="en-US" dirty="0">
                <a:solidFill>
                  <a:srgbClr val="FFC000"/>
                </a:solidFill>
              </a:rPr>
              <a:t>walk in a manner worthy of the Lord</a:t>
            </a:r>
            <a:r>
              <a:rPr lang="en-US" dirty="0">
                <a:solidFill>
                  <a:schemeClr val="bg1"/>
                </a:solidFill>
              </a:rPr>
              <a:t>, fully pleasing to him: </a:t>
            </a:r>
            <a:r>
              <a:rPr lang="en-US" dirty="0">
                <a:solidFill>
                  <a:srgbClr val="FFC000"/>
                </a:solidFill>
              </a:rPr>
              <a:t>bearing fruit in every good work </a:t>
            </a:r>
            <a:r>
              <a:rPr lang="en-US" dirty="0">
                <a:solidFill>
                  <a:schemeClr val="bg1"/>
                </a:solidFill>
              </a:rPr>
              <a:t>and </a:t>
            </a:r>
            <a:r>
              <a:rPr lang="en-US" dirty="0">
                <a:solidFill>
                  <a:srgbClr val="FFC000"/>
                </a:solidFill>
              </a:rPr>
              <a:t>increasing in the knowledge of God</a:t>
            </a:r>
            <a:r>
              <a:rPr lang="en-US" dirty="0">
                <a:solidFill>
                  <a:schemeClr val="bg1"/>
                </a:solidFill>
              </a:rPr>
              <a:t>; </a:t>
            </a:r>
            <a:r>
              <a:rPr lang="en-US" baseline="30000" dirty="0">
                <a:solidFill>
                  <a:schemeClr val="bg1"/>
                </a:solidFill>
              </a:rPr>
              <a:t>11 </a:t>
            </a:r>
            <a:r>
              <a:rPr lang="en-US" dirty="0">
                <a:solidFill>
                  <a:srgbClr val="FFC000"/>
                </a:solidFill>
              </a:rPr>
              <a:t>being strengthened with all power</a:t>
            </a:r>
            <a:r>
              <a:rPr lang="en-US" dirty="0">
                <a:solidFill>
                  <a:schemeClr val="bg1"/>
                </a:solidFill>
              </a:rPr>
              <a:t>, according to his glorious might, for all </a:t>
            </a:r>
            <a:r>
              <a:rPr lang="en-US" dirty="0">
                <a:solidFill>
                  <a:srgbClr val="FFC000"/>
                </a:solidFill>
              </a:rPr>
              <a:t>endurance and patience with joy</a:t>
            </a:r>
            <a:r>
              <a:rPr lang="en-US" dirty="0">
                <a:solidFill>
                  <a:schemeClr val="bg1"/>
                </a:solidFill>
              </a:rPr>
              <a:t>; </a:t>
            </a:r>
            <a:r>
              <a:rPr lang="en-US" baseline="30000" dirty="0">
                <a:solidFill>
                  <a:schemeClr val="bg1"/>
                </a:solidFill>
              </a:rPr>
              <a:t>12 </a:t>
            </a:r>
            <a:r>
              <a:rPr lang="en-US" dirty="0">
                <a:solidFill>
                  <a:srgbClr val="FFC000"/>
                </a:solidFill>
              </a:rPr>
              <a:t>giving thanks to the Father</a:t>
            </a:r>
            <a:r>
              <a:rPr lang="en-US" dirty="0">
                <a:solidFill>
                  <a:schemeClr val="bg1"/>
                </a:solidFill>
              </a:rPr>
              <a:t>, who has qualified you to share in the inheritance of the saints in light.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179764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What is the nature of God’s will?</a:t>
            </a:r>
            <a:endParaRPr lang="en-US" dirty="0">
              <a:solidFill>
                <a:schemeClr val="bg1"/>
              </a:solidFill>
            </a:endParaRPr>
          </a:p>
          <a:p>
            <a:pPr marL="0" indent="0">
              <a:buNone/>
            </a:pPr>
            <a:r>
              <a:rPr lang="en-US" b="1" dirty="0">
                <a:solidFill>
                  <a:schemeClr val="bg1"/>
                </a:solidFill>
              </a:rPr>
              <a:t>1. God plans in sweeps, but reveals in steps</a:t>
            </a:r>
            <a:endParaRPr lang="en-US" dirty="0">
              <a:solidFill>
                <a:schemeClr val="bg1"/>
              </a:solidFill>
            </a:endParaRPr>
          </a:p>
          <a:p>
            <a:pPr marL="0" indent="0">
              <a:buNone/>
            </a:pPr>
            <a:r>
              <a:rPr lang="en-US" b="1" dirty="0">
                <a:solidFill>
                  <a:schemeClr val="bg1"/>
                </a:solidFill>
              </a:rPr>
              <a:t>		Plans in sweeps</a:t>
            </a:r>
            <a:endParaRPr lang="en-US" dirty="0">
              <a:solidFill>
                <a:schemeClr val="bg1"/>
              </a:solidFill>
            </a:endParaRPr>
          </a:p>
          <a:p>
            <a:pPr marL="0" indent="0">
              <a:buNone/>
            </a:pPr>
            <a:r>
              <a:rPr lang="en-US" dirty="0">
                <a:solidFill>
                  <a:schemeClr val="bg1"/>
                </a:solidFill>
              </a:rPr>
              <a:t>			Psalm 139:16</a:t>
            </a:r>
          </a:p>
          <a:p>
            <a:pPr marL="0" indent="0">
              <a:buNone/>
            </a:pPr>
            <a:r>
              <a:rPr lang="en-US" dirty="0">
                <a:solidFill>
                  <a:schemeClr val="bg1"/>
                </a:solidFill>
              </a:rPr>
              <a:t>			</a:t>
            </a:r>
            <a:r>
              <a:rPr lang="en-US" dirty="0" err="1">
                <a:solidFill>
                  <a:schemeClr val="bg1"/>
                </a:solidFill>
              </a:rPr>
              <a:t>Eph</a:t>
            </a:r>
            <a:r>
              <a:rPr lang="en-US" dirty="0">
                <a:solidFill>
                  <a:schemeClr val="bg1"/>
                </a:solidFill>
              </a:rPr>
              <a:t> 1:4</a:t>
            </a:r>
          </a:p>
          <a:p>
            <a:pPr marL="0" indent="0">
              <a:buNone/>
            </a:pPr>
            <a:r>
              <a:rPr lang="en-US" dirty="0">
                <a:solidFill>
                  <a:schemeClr val="bg1"/>
                </a:solidFill>
              </a:rPr>
              <a:t> 			</a:t>
            </a:r>
            <a:r>
              <a:rPr lang="en-US" dirty="0" err="1">
                <a:solidFill>
                  <a:schemeClr val="bg1"/>
                </a:solidFill>
              </a:rPr>
              <a:t>Eph</a:t>
            </a:r>
            <a:r>
              <a:rPr lang="en-US" dirty="0">
                <a:solidFill>
                  <a:schemeClr val="bg1"/>
                </a:solidFill>
              </a:rPr>
              <a:t> 2:10-11 </a:t>
            </a:r>
          </a:p>
          <a:p>
            <a:endParaRPr lang="en-US" dirty="0"/>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2775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What is the nature of God’s will?</a:t>
            </a:r>
            <a:endParaRPr lang="en-US" dirty="0">
              <a:solidFill>
                <a:schemeClr val="bg1"/>
              </a:solidFill>
            </a:endParaRPr>
          </a:p>
          <a:p>
            <a:pPr marL="0" indent="0">
              <a:buNone/>
            </a:pPr>
            <a:r>
              <a:rPr lang="en-US" b="1" dirty="0">
                <a:solidFill>
                  <a:schemeClr val="bg1"/>
                </a:solidFill>
              </a:rPr>
              <a:t>1. God plans in sweeps, but reveals in steps</a:t>
            </a:r>
            <a:endParaRPr lang="en-US" dirty="0">
              <a:solidFill>
                <a:schemeClr val="bg1"/>
              </a:solidFill>
            </a:endParaRPr>
          </a:p>
          <a:p>
            <a:pPr marL="0" indent="0">
              <a:buNone/>
            </a:pPr>
            <a:r>
              <a:rPr lang="en-US" b="1" dirty="0">
                <a:solidFill>
                  <a:schemeClr val="bg1"/>
                </a:solidFill>
              </a:rPr>
              <a:t>		 Reveals in Steps</a:t>
            </a:r>
            <a:endParaRPr lang="en-US" dirty="0">
              <a:solidFill>
                <a:schemeClr val="bg1"/>
              </a:solidFill>
            </a:endParaRPr>
          </a:p>
          <a:p>
            <a:pPr marL="0" indent="0">
              <a:buNone/>
            </a:pPr>
            <a:r>
              <a:rPr lang="en-US" dirty="0">
                <a:solidFill>
                  <a:schemeClr val="bg1"/>
                </a:solidFill>
              </a:rPr>
              <a:t>			Exodus 14:21-22</a:t>
            </a:r>
          </a:p>
          <a:p>
            <a:pPr marL="0" indent="0">
              <a:buNone/>
            </a:pPr>
            <a:r>
              <a:rPr lang="en-US" dirty="0">
                <a:solidFill>
                  <a:schemeClr val="bg1"/>
                </a:solidFill>
              </a:rPr>
              <a:t> 			Acts 1:4-8 </a:t>
            </a:r>
          </a:p>
          <a:p>
            <a:pPr marL="0" indent="0">
              <a:buNone/>
            </a:pPr>
            <a:r>
              <a:rPr lang="en-US" dirty="0">
                <a:solidFill>
                  <a:schemeClr val="bg1"/>
                </a:solidFill>
              </a:rPr>
              <a:t> 			Gal 5:25</a:t>
            </a:r>
          </a:p>
          <a:p>
            <a:endParaRPr lang="en-US" dirty="0"/>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9428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What is the nature of God’s will?</a:t>
            </a:r>
          </a:p>
          <a:p>
            <a:pPr marL="0" indent="0">
              <a:buNone/>
            </a:pPr>
            <a:r>
              <a:rPr lang="en-US" b="1" dirty="0">
                <a:solidFill>
                  <a:schemeClr val="bg1"/>
                </a:solidFill>
              </a:rPr>
              <a:t>2. If you want to see true, surrender and renew</a:t>
            </a:r>
            <a:endParaRPr lang="en-US" dirty="0">
              <a:solidFill>
                <a:schemeClr val="bg1"/>
              </a:solidFill>
            </a:endParaRPr>
          </a:p>
          <a:p>
            <a:pPr marL="0" indent="0">
              <a:buNone/>
            </a:pPr>
            <a:r>
              <a:rPr lang="en-US" dirty="0">
                <a:solidFill>
                  <a:schemeClr val="bg1"/>
                </a:solidFill>
              </a:rPr>
              <a:t>		Romans 12:1-2</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65550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How you discern God’s will? </a:t>
            </a:r>
          </a:p>
          <a:p>
            <a:pPr marL="0" indent="0">
              <a:buNone/>
            </a:pPr>
            <a:r>
              <a:rPr lang="en-US" dirty="0">
                <a:solidFill>
                  <a:schemeClr val="bg1"/>
                </a:solidFill>
              </a:rPr>
              <a:t>The hand – five ways to discern the will of God</a:t>
            </a:r>
            <a:endParaRPr lang="en-US" b="1" dirty="0">
              <a:solidFill>
                <a:schemeClr val="bg1"/>
              </a:solidFill>
            </a:endParaRPr>
          </a:p>
          <a:p>
            <a:pPr marL="800100" lvl="2" indent="0">
              <a:buNone/>
            </a:pPr>
            <a:r>
              <a:rPr lang="en-US" sz="3200" dirty="0">
                <a:solidFill>
                  <a:schemeClr val="bg1"/>
                </a:solidFill>
              </a:rPr>
              <a:t>1. </a:t>
            </a:r>
            <a:r>
              <a:rPr lang="en-US" sz="3200" b="1" dirty="0">
                <a:solidFill>
                  <a:schemeClr val="bg1"/>
                </a:solidFill>
              </a:rPr>
              <a:t>Thumb – </a:t>
            </a:r>
            <a:r>
              <a:rPr lang="en-US" sz="3200" b="1" dirty="0">
                <a:solidFill>
                  <a:srgbClr val="FFC000"/>
                </a:solidFill>
              </a:rPr>
              <a:t>the Word of God</a:t>
            </a:r>
            <a:endParaRPr lang="en-US" sz="3200" dirty="0">
              <a:solidFill>
                <a:schemeClr val="bg1"/>
              </a:solidFill>
            </a:endParaRPr>
          </a:p>
          <a:p>
            <a:pPr marL="800100" lvl="2" indent="0">
              <a:buNone/>
            </a:pPr>
            <a:r>
              <a:rPr lang="en-US" sz="3200" dirty="0">
                <a:solidFill>
                  <a:schemeClr val="bg1"/>
                </a:solidFill>
              </a:rPr>
              <a:t> 		I </a:t>
            </a:r>
            <a:r>
              <a:rPr lang="en-US" sz="3200" dirty="0" err="1">
                <a:solidFill>
                  <a:schemeClr val="bg1"/>
                </a:solidFill>
              </a:rPr>
              <a:t>Thess</a:t>
            </a:r>
            <a:r>
              <a:rPr lang="en-US" sz="3200" dirty="0">
                <a:solidFill>
                  <a:schemeClr val="bg1"/>
                </a:solidFill>
              </a:rPr>
              <a:t> 4:3 </a:t>
            </a:r>
          </a:p>
          <a:p>
            <a:pPr marL="800100" lvl="2" indent="0">
              <a:buNone/>
            </a:pPr>
            <a:r>
              <a:rPr lang="en-US" sz="3200" dirty="0">
                <a:solidFill>
                  <a:schemeClr val="bg1"/>
                </a:solidFill>
              </a:rPr>
              <a:t> 		I Pet 2:15 </a:t>
            </a:r>
          </a:p>
          <a:p>
            <a:pPr marL="800100" lvl="2" indent="0">
              <a:buNone/>
            </a:pPr>
            <a:r>
              <a:rPr lang="en-US" sz="3200" dirty="0">
                <a:solidFill>
                  <a:schemeClr val="bg1"/>
                </a:solidFill>
              </a:rPr>
              <a:t> 		I </a:t>
            </a:r>
            <a:r>
              <a:rPr lang="en-US" sz="3200" dirty="0" err="1">
                <a:solidFill>
                  <a:schemeClr val="bg1"/>
                </a:solidFill>
              </a:rPr>
              <a:t>Thess</a:t>
            </a:r>
            <a:r>
              <a:rPr lang="en-US" sz="3200" dirty="0">
                <a:solidFill>
                  <a:schemeClr val="bg1"/>
                </a:solidFill>
              </a:rPr>
              <a:t> 5:16-18</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3335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How you discern God’s will? </a:t>
            </a:r>
          </a:p>
          <a:p>
            <a:pPr marL="0" indent="0">
              <a:buNone/>
            </a:pPr>
            <a:r>
              <a:rPr lang="en-US" dirty="0">
                <a:solidFill>
                  <a:schemeClr val="bg1"/>
                </a:solidFill>
              </a:rPr>
              <a:t>The hand – five ways to discern the will of God</a:t>
            </a:r>
            <a:endParaRPr lang="en-US" b="1" dirty="0">
              <a:solidFill>
                <a:schemeClr val="bg1"/>
              </a:solidFill>
            </a:endParaRPr>
          </a:p>
          <a:p>
            <a:pPr marL="800100" lvl="2" indent="0">
              <a:buNone/>
            </a:pPr>
            <a:r>
              <a:rPr lang="en-US" sz="3200" b="1" dirty="0">
                <a:solidFill>
                  <a:schemeClr val="bg1"/>
                </a:solidFill>
              </a:rPr>
              <a:t>2. First finger – </a:t>
            </a:r>
            <a:r>
              <a:rPr lang="en-US" sz="3200" b="1" dirty="0">
                <a:solidFill>
                  <a:srgbClr val="FFC000"/>
                </a:solidFill>
              </a:rPr>
              <a:t>the Spirit of God</a:t>
            </a:r>
            <a:endParaRPr lang="en-US" sz="3200" dirty="0">
              <a:solidFill>
                <a:srgbClr val="FFC000"/>
              </a:solidFill>
            </a:endParaRPr>
          </a:p>
          <a:p>
            <a:pPr marL="800100" lvl="2" indent="0">
              <a:buNone/>
            </a:pPr>
            <a:r>
              <a:rPr lang="en-US" sz="3200" dirty="0">
                <a:solidFill>
                  <a:schemeClr val="bg1"/>
                </a:solidFill>
              </a:rPr>
              <a:t> 		Act 13:2-4  </a:t>
            </a:r>
          </a:p>
          <a:p>
            <a:pPr marL="800100" lvl="2" indent="0">
              <a:buNone/>
            </a:pPr>
            <a:r>
              <a:rPr lang="en-US" sz="3200" dirty="0">
                <a:solidFill>
                  <a:schemeClr val="bg1"/>
                </a:solidFill>
              </a:rPr>
              <a:t> 		Act 15:28 </a:t>
            </a:r>
          </a:p>
          <a:p>
            <a:pPr marL="800100" lvl="2" indent="0">
              <a:buNone/>
            </a:pPr>
            <a:r>
              <a:rPr lang="en-US" sz="3200" dirty="0">
                <a:solidFill>
                  <a:schemeClr val="bg1"/>
                </a:solidFill>
              </a:rPr>
              <a:t> 		Acts 16:6 </a:t>
            </a:r>
          </a:p>
          <a:p>
            <a:pPr marL="0" indent="0">
              <a:buNone/>
            </a:pPr>
            <a:r>
              <a:rPr lang="en-US" dirty="0">
                <a:solidFill>
                  <a:schemeClr val="bg1"/>
                </a:solidFill>
              </a:rPr>
              <a:t> 						Caution? - I John 4:1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41306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How you discern God’s will? </a:t>
            </a:r>
          </a:p>
          <a:p>
            <a:pPr marL="0" indent="0">
              <a:buNone/>
            </a:pPr>
            <a:r>
              <a:rPr lang="en-US" dirty="0">
                <a:solidFill>
                  <a:schemeClr val="bg1"/>
                </a:solidFill>
              </a:rPr>
              <a:t>The hand – five ways to discern the will of God</a:t>
            </a:r>
            <a:endParaRPr lang="en-US" b="1" dirty="0">
              <a:solidFill>
                <a:schemeClr val="bg1"/>
              </a:solidFill>
            </a:endParaRPr>
          </a:p>
          <a:p>
            <a:pPr marL="800100" lvl="2" indent="0">
              <a:buNone/>
            </a:pPr>
            <a:r>
              <a:rPr lang="en-US" sz="3200" b="1" dirty="0">
                <a:solidFill>
                  <a:schemeClr val="bg1"/>
                </a:solidFill>
              </a:rPr>
              <a:t>3. Second finger – </a:t>
            </a:r>
            <a:r>
              <a:rPr lang="en-US" sz="3200" b="1" dirty="0">
                <a:solidFill>
                  <a:srgbClr val="FFC000"/>
                </a:solidFill>
              </a:rPr>
              <a:t>the mind of God</a:t>
            </a:r>
            <a:endParaRPr lang="en-US" sz="3200" dirty="0">
              <a:solidFill>
                <a:srgbClr val="FFC000"/>
              </a:solidFill>
            </a:endParaRPr>
          </a:p>
          <a:p>
            <a:pPr marL="800100" lvl="2" indent="0">
              <a:buNone/>
            </a:pPr>
            <a:r>
              <a:rPr lang="en-US" sz="3200" dirty="0">
                <a:solidFill>
                  <a:schemeClr val="bg1"/>
                </a:solidFill>
              </a:rPr>
              <a:t> 		I Cor 2:16 </a:t>
            </a:r>
          </a:p>
          <a:p>
            <a:pPr marL="800100" lvl="2" indent="0">
              <a:buNone/>
            </a:pPr>
            <a:r>
              <a:rPr lang="en-US" sz="3200" dirty="0">
                <a:solidFill>
                  <a:schemeClr val="bg1"/>
                </a:solidFill>
              </a:rPr>
              <a:t> 		Romans 12:2 </a:t>
            </a:r>
          </a:p>
          <a:p>
            <a:pPr marL="800100" lvl="2" indent="0">
              <a:buNone/>
            </a:pPr>
            <a:r>
              <a:rPr lang="en-US" sz="3200" dirty="0">
                <a:solidFill>
                  <a:schemeClr val="bg1"/>
                </a:solidFill>
              </a:rPr>
              <a:t> 		Luke 14:28-30 </a:t>
            </a:r>
          </a:p>
          <a:p>
            <a:pPr marL="0" indent="0">
              <a:buNone/>
            </a:pPr>
            <a:r>
              <a:rPr lang="en-US" dirty="0">
                <a:solidFill>
                  <a:schemeClr val="bg1"/>
                </a:solidFill>
              </a:rPr>
              <a:t>						Caution?  </a:t>
            </a:r>
            <a:r>
              <a:rPr lang="en-US" dirty="0" err="1">
                <a:solidFill>
                  <a:schemeClr val="bg1"/>
                </a:solidFill>
              </a:rPr>
              <a:t>Prov</a:t>
            </a:r>
            <a:r>
              <a:rPr lang="en-US" dirty="0">
                <a:solidFill>
                  <a:schemeClr val="bg1"/>
                </a:solidFill>
              </a:rPr>
              <a:t> 3:5-7</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742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lnSpcReduction="10000"/>
          </a:bodyPr>
          <a:lstStyle/>
          <a:p>
            <a:pPr marL="0" indent="0">
              <a:buNone/>
            </a:pPr>
            <a:r>
              <a:rPr lang="en-US" b="1" dirty="0">
                <a:solidFill>
                  <a:schemeClr val="bg1"/>
                </a:solidFill>
              </a:rPr>
              <a:t>How you discern God’s will? </a:t>
            </a:r>
          </a:p>
          <a:p>
            <a:pPr marL="0" indent="0">
              <a:buNone/>
            </a:pPr>
            <a:r>
              <a:rPr lang="en-US" dirty="0">
                <a:solidFill>
                  <a:schemeClr val="bg1"/>
                </a:solidFill>
              </a:rPr>
              <a:t>The hand – five ways to discern the will of God</a:t>
            </a:r>
            <a:endParaRPr lang="en-US" b="1" dirty="0">
              <a:solidFill>
                <a:schemeClr val="bg1"/>
              </a:solidFill>
            </a:endParaRPr>
          </a:p>
          <a:p>
            <a:pPr marL="800100" lvl="2" indent="0">
              <a:buNone/>
            </a:pPr>
            <a:r>
              <a:rPr lang="en-US" sz="3200" b="1" dirty="0">
                <a:solidFill>
                  <a:schemeClr val="bg1"/>
                </a:solidFill>
              </a:rPr>
              <a:t>4. Third finger – </a:t>
            </a:r>
            <a:r>
              <a:rPr lang="en-US" sz="3200" b="1" dirty="0">
                <a:solidFill>
                  <a:srgbClr val="FFC000"/>
                </a:solidFill>
              </a:rPr>
              <a:t>the people of God</a:t>
            </a:r>
            <a:endParaRPr lang="en-US" sz="3200" dirty="0">
              <a:solidFill>
                <a:srgbClr val="FFC000"/>
              </a:solidFill>
            </a:endParaRPr>
          </a:p>
          <a:p>
            <a:pPr marL="800100" lvl="2" indent="0">
              <a:buNone/>
            </a:pPr>
            <a:r>
              <a:rPr lang="en-US" sz="3200" dirty="0">
                <a:solidFill>
                  <a:schemeClr val="bg1"/>
                </a:solidFill>
              </a:rPr>
              <a:t> 		Prov 20:18 make plans by seeking advice</a:t>
            </a:r>
          </a:p>
          <a:p>
            <a:pPr marL="800100" lvl="2" indent="0">
              <a:buNone/>
            </a:pPr>
            <a:r>
              <a:rPr lang="en-US" sz="3200" dirty="0">
                <a:solidFill>
                  <a:schemeClr val="bg1"/>
                </a:solidFill>
              </a:rPr>
              <a:t> 		Prov 13:10 – wisdom is found in those who take 	advice</a:t>
            </a:r>
          </a:p>
          <a:p>
            <a:pPr marL="800100" lvl="2" indent="0">
              <a:buNone/>
            </a:pPr>
            <a:r>
              <a:rPr lang="en-US" sz="3200" dirty="0">
                <a:solidFill>
                  <a:schemeClr val="bg1"/>
                </a:solidFill>
              </a:rPr>
              <a:t> 		Prov 15:22 – Plans fail for lack of counsel</a:t>
            </a:r>
          </a:p>
          <a:p>
            <a:pPr marL="0" indent="0">
              <a:buNone/>
            </a:pPr>
            <a:r>
              <a:rPr lang="en-US" dirty="0">
                <a:solidFill>
                  <a:schemeClr val="bg1"/>
                </a:solidFill>
              </a:rPr>
              <a:t> </a:t>
            </a:r>
          </a:p>
          <a:p>
            <a:pPr marL="0" indent="0">
              <a:buNone/>
            </a:pPr>
            <a:r>
              <a:rPr lang="en-US" dirty="0">
                <a:solidFill>
                  <a:schemeClr val="bg1"/>
                </a:solidFill>
              </a:rPr>
              <a:t>				Exceptions? – Acts 21:10-14 </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29219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99327-A352-5348-8E0E-5D70C011C62F}"/>
              </a:ext>
            </a:extLst>
          </p:cNvPr>
          <p:cNvSpPr>
            <a:spLocks noGrp="1"/>
          </p:cNvSpPr>
          <p:nvPr>
            <p:ph idx="1"/>
          </p:nvPr>
        </p:nvSpPr>
        <p:spPr/>
        <p:txBody>
          <a:bodyPr>
            <a:normAutofit/>
          </a:bodyPr>
          <a:lstStyle/>
          <a:p>
            <a:pPr marL="0" indent="0">
              <a:buNone/>
            </a:pPr>
            <a:r>
              <a:rPr lang="en-US" b="1" dirty="0">
                <a:solidFill>
                  <a:schemeClr val="bg1"/>
                </a:solidFill>
              </a:rPr>
              <a:t>How you discern God’s will? </a:t>
            </a:r>
          </a:p>
          <a:p>
            <a:pPr marL="0" indent="0">
              <a:buNone/>
            </a:pPr>
            <a:r>
              <a:rPr lang="en-US" dirty="0">
                <a:solidFill>
                  <a:schemeClr val="bg1"/>
                </a:solidFill>
              </a:rPr>
              <a:t>The hand – five ways to discern the will of God</a:t>
            </a:r>
            <a:endParaRPr lang="en-US" b="1" dirty="0">
              <a:solidFill>
                <a:schemeClr val="bg1"/>
              </a:solidFill>
            </a:endParaRPr>
          </a:p>
          <a:p>
            <a:pPr marL="800100" lvl="2" indent="0">
              <a:buNone/>
            </a:pPr>
            <a:r>
              <a:rPr lang="en-US" sz="3200" b="1" dirty="0">
                <a:solidFill>
                  <a:schemeClr val="bg1"/>
                </a:solidFill>
              </a:rPr>
              <a:t>5. Fourth finger – the sovereignty of God</a:t>
            </a:r>
            <a:endParaRPr lang="en-US" sz="3200" dirty="0">
              <a:solidFill>
                <a:schemeClr val="bg1"/>
              </a:solidFill>
            </a:endParaRPr>
          </a:p>
          <a:p>
            <a:pPr marL="800100" lvl="2" indent="0">
              <a:buNone/>
            </a:pPr>
            <a:r>
              <a:rPr lang="en-US" sz="3200" dirty="0">
                <a:solidFill>
                  <a:schemeClr val="bg1"/>
                </a:solidFill>
              </a:rPr>
              <a:t> 		Romans 1:13 </a:t>
            </a:r>
          </a:p>
          <a:p>
            <a:pPr marL="800100" lvl="2" indent="0">
              <a:buNone/>
            </a:pPr>
            <a:r>
              <a:rPr lang="en-US" sz="3200" dirty="0">
                <a:solidFill>
                  <a:schemeClr val="bg1"/>
                </a:solidFill>
              </a:rPr>
              <a:t> 		I Cor 16:8-9</a:t>
            </a:r>
          </a:p>
          <a:p>
            <a:pPr marL="800100" lvl="2" indent="0">
              <a:buNone/>
            </a:pPr>
            <a:r>
              <a:rPr lang="en-US" sz="3200" dirty="0">
                <a:solidFill>
                  <a:schemeClr val="bg1"/>
                </a:solidFill>
              </a:rPr>
              <a:t> 		Eph 2:10 </a:t>
            </a:r>
          </a:p>
          <a:p>
            <a:pPr marL="0" indent="0">
              <a:buNone/>
            </a:pPr>
            <a:r>
              <a:rPr lang="en-US" dirty="0">
                <a:solidFill>
                  <a:schemeClr val="bg1"/>
                </a:solidFill>
              </a:rPr>
              <a:t>					Caution?  </a:t>
            </a:r>
            <a:r>
              <a:rPr lang="en-US" dirty="0" err="1">
                <a:solidFill>
                  <a:schemeClr val="bg1"/>
                </a:solidFill>
              </a:rPr>
              <a:t>Ecc</a:t>
            </a:r>
            <a:r>
              <a:rPr lang="en-US" dirty="0">
                <a:solidFill>
                  <a:schemeClr val="bg1"/>
                </a:solidFill>
              </a:rPr>
              <a:t> 11:4,6</a:t>
            </a:r>
          </a:p>
        </p:txBody>
      </p:sp>
      <p:sp>
        <p:nvSpPr>
          <p:cNvPr id="4" name="Title 3">
            <a:extLst>
              <a:ext uri="{FF2B5EF4-FFF2-40B4-BE49-F238E27FC236}">
                <a16:creationId xmlns:a16="http://schemas.microsoft.com/office/drawing/2014/main" id="{4FFDAA6F-EDAF-2547-9EB8-5BFE2614B2C1}"/>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8E3995F9-8DC0-D04B-B028-3EFF21FC89BE}"/>
              </a:ext>
            </a:extLst>
          </p:cNvPr>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Finding the Will of God</a:t>
            </a:r>
            <a:br>
              <a:rPr lang="en-US" b="1"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146574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38714</TotalTime>
  <Words>1074</Words>
  <Application>Microsoft Macintosh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Josiah Venture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Views of Europe</dc:title>
  <dc:creator>Dave Patty</dc:creator>
  <cp:lastModifiedBy>Dave Patty</cp:lastModifiedBy>
  <cp:revision>96</cp:revision>
  <dcterms:created xsi:type="dcterms:W3CDTF">2016-05-12T11:49:46Z</dcterms:created>
  <dcterms:modified xsi:type="dcterms:W3CDTF">2023-05-21T14:28:25Z</dcterms:modified>
</cp:coreProperties>
</file>