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Montserrat Light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ormorant Garamond SemiBold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2" y="6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03de2439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03de2439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a136ec521_0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7a136ec521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a136ec521_0_5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7a136ec521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71155543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71155543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a136ec5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a136ec5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a136ec52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a136ec52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a136ec52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7a136ec52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a136ec521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a136ec521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a136ec521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a136ec521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a136ec521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a136ec521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a136ec521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7a136ec52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a136ec521_0_6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7a136ec521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_2">
    <p:bg>
      <p:bgPr>
        <a:solidFill>
          <a:srgbClr val="F9FAF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94475" y="1161575"/>
            <a:ext cx="7155000" cy="25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E6E79"/>
              </a:buClr>
              <a:buSzPts val="4400"/>
              <a:buFont typeface="Cormorant Garamond SemiBold"/>
              <a:buNone/>
              <a:defRPr sz="4400" b="0" i="1">
                <a:solidFill>
                  <a:srgbClr val="5E6E7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/>
          </p:nvPr>
        </p:nvSpPr>
        <p:spPr>
          <a:xfrm>
            <a:off x="311700" y="3916525"/>
            <a:ext cx="85206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943200" y="1099200"/>
            <a:ext cx="72576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EVANGELISM NETWORK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/>
              <a:t>Sharing our faith in a pandemic</a:t>
            </a:r>
            <a:endParaRPr sz="3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/>
              <a:t>Rico Tice</a:t>
            </a:r>
            <a:endParaRPr sz="35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/>
          <p:nvPr/>
        </p:nvSpPr>
        <p:spPr>
          <a:xfrm>
            <a:off x="2247900" y="285750"/>
            <a:ext cx="4876800" cy="46863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3048000" y="1009650"/>
            <a:ext cx="3314700" cy="32577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5"/>
          <p:cNvSpPr/>
          <p:nvPr/>
        </p:nvSpPr>
        <p:spPr>
          <a:xfrm>
            <a:off x="3886200" y="1885950"/>
            <a:ext cx="1676400" cy="1562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3962400" y="471991"/>
            <a:ext cx="45720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942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Interests</a:t>
            </a:r>
            <a:endParaRPr sz="700"/>
          </a:p>
        </p:txBody>
      </p:sp>
      <p:sp>
        <p:nvSpPr>
          <p:cNvPr id="189" name="Google Shape;189;p35"/>
          <p:cNvSpPr txBox="1"/>
          <p:nvPr/>
        </p:nvSpPr>
        <p:spPr>
          <a:xfrm>
            <a:off x="3924300" y="1238250"/>
            <a:ext cx="16764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lnSpc>
                <a:spcPct val="942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Values/</a:t>
            </a:r>
            <a:endParaRPr sz="700"/>
          </a:p>
          <a:p>
            <a:pPr marL="0" marR="0" lvl="0" indent="0" algn="ctr" rtl="0">
              <a:lnSpc>
                <a:spcPct val="942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emotions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/>
          <p:nvPr/>
        </p:nvSpPr>
        <p:spPr>
          <a:xfrm>
            <a:off x="2247900" y="285750"/>
            <a:ext cx="4876800" cy="46863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6"/>
          <p:cNvSpPr/>
          <p:nvPr/>
        </p:nvSpPr>
        <p:spPr>
          <a:xfrm>
            <a:off x="3048000" y="1009650"/>
            <a:ext cx="3314700" cy="32577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6"/>
          <p:cNvSpPr/>
          <p:nvPr/>
        </p:nvSpPr>
        <p:spPr>
          <a:xfrm>
            <a:off x="3886200" y="1885950"/>
            <a:ext cx="1676400" cy="1562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6"/>
          <p:cNvSpPr txBox="1"/>
          <p:nvPr/>
        </p:nvSpPr>
        <p:spPr>
          <a:xfrm>
            <a:off x="3962400" y="471991"/>
            <a:ext cx="45720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942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Interests</a:t>
            </a:r>
            <a:endParaRPr sz="700"/>
          </a:p>
        </p:txBody>
      </p:sp>
      <p:sp>
        <p:nvSpPr>
          <p:cNvPr id="198" name="Google Shape;198;p36"/>
          <p:cNvSpPr txBox="1"/>
          <p:nvPr/>
        </p:nvSpPr>
        <p:spPr>
          <a:xfrm>
            <a:off x="3924300" y="1238250"/>
            <a:ext cx="16764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lnSpc>
                <a:spcPct val="942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Values/</a:t>
            </a:r>
            <a:endParaRPr sz="700"/>
          </a:p>
          <a:p>
            <a:pPr marL="0" marR="0" lvl="0" indent="0" algn="ctr" rtl="0">
              <a:lnSpc>
                <a:spcPct val="942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emotions</a:t>
            </a:r>
            <a:endParaRPr sz="700"/>
          </a:p>
        </p:txBody>
      </p:sp>
      <p:sp>
        <p:nvSpPr>
          <p:cNvPr id="199" name="Google Shape;199;p36"/>
          <p:cNvSpPr txBox="1"/>
          <p:nvPr/>
        </p:nvSpPr>
        <p:spPr>
          <a:xfrm>
            <a:off x="4152900" y="2352449"/>
            <a:ext cx="12954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942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World-</a:t>
            </a:r>
            <a:b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views</a:t>
            </a:r>
            <a:endParaRPr sz="2200" b="1" i="0" u="none" strike="noStrike" cap="none">
              <a:solidFill>
                <a:srgbClr val="1718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428700" y="1384050"/>
            <a:ext cx="82866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Layer 1  -  My presented life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Layer 2  -  My feelings and emotions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Layer 3  -  My worldview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428625" y="239850"/>
            <a:ext cx="8286600" cy="4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Look in the mirror before you look out the window</a:t>
            </a: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674" y="1024225"/>
            <a:ext cx="5568500" cy="38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428700" y="446850"/>
            <a:ext cx="8286600" cy="4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222222"/>
                </a:solidFill>
              </a:rPr>
              <a:t>How were you converted?</a:t>
            </a:r>
            <a:r>
              <a:rPr lang="en-GB" sz="2300">
                <a:solidFill>
                  <a:srgbClr val="222222"/>
                </a:solidFill>
              </a:rPr>
              <a:t>           2 Corinthians 4 verse 6</a:t>
            </a:r>
            <a:endParaRPr sz="23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>
                <a:solidFill>
                  <a:srgbClr val="222222"/>
                </a:solidFill>
              </a:rPr>
              <a:t>When were you converted?</a:t>
            </a:r>
            <a:r>
              <a:rPr lang="en-GB" sz="2300">
                <a:solidFill>
                  <a:srgbClr val="222222"/>
                </a:solidFill>
              </a:rPr>
              <a:t>         Ephesians 1 verse 4</a:t>
            </a:r>
            <a:endParaRPr sz="23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>
                <a:solidFill>
                  <a:srgbClr val="222222"/>
                </a:solidFill>
              </a:rPr>
              <a:t>How does God feel about you?</a:t>
            </a:r>
            <a:r>
              <a:rPr lang="en-GB" sz="2300">
                <a:solidFill>
                  <a:srgbClr val="222222"/>
                </a:solidFill>
              </a:rPr>
              <a:t>   Romans 1 verses 16 &amp; 17</a:t>
            </a:r>
            <a:endParaRPr sz="23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>
                <a:solidFill>
                  <a:srgbClr val="222222"/>
                </a:solidFill>
              </a:rPr>
              <a:t>What type of day is today?         </a:t>
            </a:r>
            <a:r>
              <a:rPr lang="en-GB" sz="2300">
                <a:solidFill>
                  <a:srgbClr val="222222"/>
                </a:solidFill>
              </a:rPr>
              <a:t> Romans 8 verse 28</a:t>
            </a:r>
            <a:endParaRPr sz="23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222222"/>
                </a:solidFill>
              </a:rPr>
              <a:t>Why is today a better day </a:t>
            </a:r>
            <a:endParaRPr sz="23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>
                <a:solidFill>
                  <a:srgbClr val="222222"/>
                </a:solidFill>
              </a:rPr>
              <a:t>than yesterday?</a:t>
            </a:r>
            <a:r>
              <a:rPr lang="en-GB" sz="2300">
                <a:solidFill>
                  <a:srgbClr val="222222"/>
                </a:solidFill>
              </a:rPr>
              <a:t>                            1 Corinthians 2 verse 9</a:t>
            </a:r>
            <a:endParaRPr sz="2300">
              <a:solidFill>
                <a:srgbClr val="222222"/>
              </a:solidFill>
            </a:endParaRPr>
          </a:p>
          <a:p>
            <a:pPr marL="2743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714" y="0"/>
            <a:ext cx="62125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362100" y="354150"/>
            <a:ext cx="8419800" cy="4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/>
              <a:t>Matthew 7 verses 24 to 27</a:t>
            </a:r>
            <a:endParaRPr sz="2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aseline="30000"/>
              <a:t>24</a:t>
            </a:r>
            <a:r>
              <a:rPr lang="en-GB" sz="2200"/>
              <a:t> ‘Therefore everyone who hears these words of mine and puts them into practice is like a wise man who built his house on the rock. </a:t>
            </a:r>
            <a:r>
              <a:rPr lang="en-GB" sz="2200" baseline="30000"/>
              <a:t>25</a:t>
            </a:r>
            <a:r>
              <a:rPr lang="en-GB" sz="2200"/>
              <a:t> The rain came down, the streams rose, and the winds blew and beat against that house; yet it did not fall, because it had its foundation on the rock. </a:t>
            </a:r>
            <a:r>
              <a:rPr lang="en-GB" sz="2200" baseline="30000"/>
              <a:t>26</a:t>
            </a:r>
            <a:r>
              <a:rPr lang="en-GB" sz="2200"/>
              <a:t> But everyone who hears these words of mine and does not put them into practice is like a foolish man who built his house on sand. </a:t>
            </a:r>
            <a:r>
              <a:rPr lang="en-GB" sz="2200" baseline="30000"/>
              <a:t>27</a:t>
            </a:r>
            <a:r>
              <a:rPr lang="en-GB" sz="2200"/>
              <a:t> The rain came down, the streams rose, and the winds blew and beat against that house, and it fell with a great crash.’</a:t>
            </a:r>
            <a:endParaRPr sz="2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296100" y="1430250"/>
            <a:ext cx="85518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1. The numbers have taught us about frailty.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2. The cancelled diaries have taught us we’re not in control.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3. The lockdown has taught us we’re relational.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223950" y="441300"/>
            <a:ext cx="8696100" cy="4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Who are our neighbours?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Acts 17 verses 24 to 28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aseline="30000"/>
              <a:t>24 </a:t>
            </a:r>
            <a:r>
              <a:rPr lang="en-GB" sz="1900"/>
              <a:t>‘The God who made the world and everything in it is the Lord of heaven and earth and does not live in temples built by human hands. </a:t>
            </a:r>
            <a:r>
              <a:rPr lang="en-GB" sz="1900" baseline="30000"/>
              <a:t>25</a:t>
            </a:r>
            <a:r>
              <a:rPr lang="en-GB" sz="1900"/>
              <a:t> And he is not served by human hands, as if he needed anything. Rather, he himself gives everyone life and breath and everything else. </a:t>
            </a:r>
            <a:r>
              <a:rPr lang="en-GB" sz="1900" baseline="30000"/>
              <a:t>26</a:t>
            </a:r>
            <a:r>
              <a:rPr lang="en-GB" sz="1900"/>
              <a:t> From one man he made all the nations, that they should inhabit the whole earth; and he marked out their appointed times in history and the boundaries of their lands. </a:t>
            </a:r>
            <a:r>
              <a:rPr lang="en-GB" sz="1900" baseline="30000"/>
              <a:t>27</a:t>
            </a:r>
            <a:r>
              <a:rPr lang="en-GB" sz="1900"/>
              <a:t> God did this so that they would seek him and perhaps reach out for him and find him, though he is not far from any one of us. </a:t>
            </a:r>
            <a:r>
              <a:rPr lang="en-GB" sz="1900" baseline="30000"/>
              <a:t>28</a:t>
            </a:r>
            <a:r>
              <a:rPr lang="en-GB" sz="1900"/>
              <a:t> “For in him we live and move and have our being.” As some of your own poets have said, “We are his offspring.”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/>
          <p:nvPr/>
        </p:nvSpPr>
        <p:spPr>
          <a:xfrm>
            <a:off x="2247900" y="285750"/>
            <a:ext cx="4876800" cy="46863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3"/>
          <p:cNvSpPr/>
          <p:nvPr/>
        </p:nvSpPr>
        <p:spPr>
          <a:xfrm>
            <a:off x="3048000" y="1009650"/>
            <a:ext cx="3314700" cy="32577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3886200" y="1885950"/>
            <a:ext cx="1676400" cy="1562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3"/>
          <p:cNvSpPr txBox="1"/>
          <p:nvPr/>
        </p:nvSpPr>
        <p:spPr>
          <a:xfrm>
            <a:off x="6741900" y="4342563"/>
            <a:ext cx="2166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Nunito Sans"/>
                <a:ea typeface="Nunito Sans"/>
                <a:cs typeface="Nunito Sans"/>
                <a:sym typeface="Nunito Sans"/>
              </a:rPr>
              <a:t>Adapted from Sam Chan’s post-COVID playbook:</a:t>
            </a:r>
            <a:endParaRPr sz="1100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Nunito Sans"/>
                <a:ea typeface="Nunito Sans"/>
                <a:cs typeface="Nunito Sans"/>
                <a:sym typeface="Nunito Sans"/>
              </a:rPr>
              <a:t>https://plus.citybibleforum.org/collection/1739</a:t>
            </a:r>
            <a:endParaRPr sz="1700">
              <a:solidFill>
                <a:srgbClr val="17181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/>
          <p:nvPr/>
        </p:nvSpPr>
        <p:spPr>
          <a:xfrm>
            <a:off x="2247900" y="285750"/>
            <a:ext cx="4876800" cy="46863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4"/>
          <p:cNvSpPr/>
          <p:nvPr/>
        </p:nvSpPr>
        <p:spPr>
          <a:xfrm>
            <a:off x="3048000" y="1009650"/>
            <a:ext cx="3314700" cy="32577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4"/>
          <p:cNvSpPr/>
          <p:nvPr/>
        </p:nvSpPr>
        <p:spPr>
          <a:xfrm>
            <a:off x="3886200" y="1885950"/>
            <a:ext cx="1676400" cy="1562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3962400" y="471991"/>
            <a:ext cx="45720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942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171810"/>
                </a:solidFill>
                <a:latin typeface="Montserrat"/>
                <a:ea typeface="Montserrat"/>
                <a:cs typeface="Montserrat"/>
                <a:sym typeface="Montserrat"/>
              </a:rPr>
              <a:t>Interests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On-screen Show (16:9)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Montserrat Light</vt:lpstr>
      <vt:lpstr>Montserrat</vt:lpstr>
      <vt:lpstr>Cormorant Garamond SemiBold</vt:lpstr>
      <vt:lpstr>Calibri</vt:lpstr>
      <vt:lpstr>Nunito Sans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Geneva Wright</dc:creator>
  <cp:lastModifiedBy>Geneva Wright</cp:lastModifiedBy>
  <cp:revision>1</cp:revision>
  <dcterms:modified xsi:type="dcterms:W3CDTF">2021-03-31T14:21:31Z</dcterms:modified>
</cp:coreProperties>
</file>